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9" r:id="rId40"/>
    <p:sldId id="293" r:id="rId41"/>
    <p:sldId id="294" r:id="rId42"/>
    <p:sldId id="295" r:id="rId43"/>
    <p:sldId id="296" r:id="rId44"/>
    <p:sldId id="297" r:id="rId45"/>
    <p:sldId id="298" r:id="rId46"/>
    <p:sldId id="300" r:id="rId47"/>
    <p:sldId id="301" r:id="rId48"/>
  </p:sldIdLst>
  <p:sldSz cx="9144000" cy="5143500" type="screen16x9"/>
  <p:notesSz cx="6858000" cy="9144000"/>
  <p:embeddedFontLst>
    <p:embeddedFont>
      <p:font typeface="Lato" panose="020B0604020202020204" charset="0"/>
      <p:regular r:id="rId50"/>
      <p:bold r:id="rId51"/>
      <p:italic r:id="rId52"/>
      <p:boldItalic r:id="rId53"/>
    </p:embeddedFont>
    <p:embeddedFont>
      <p:font typeface="Raleway"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17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7.fntdata"/><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25142060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24085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16506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72034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62196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70557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6151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76651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54378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00376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0637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1046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72349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70335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92261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70868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83251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76109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53853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53003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03256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72104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43889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8736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 name="Shape 3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07425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5" name="Shape 3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308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Shape 4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12104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306234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4" name="Shape 4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11337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3" name="Shape 4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5411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4" name="Shape 4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536635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6" name="Shape 4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91035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4" name="Shape 4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798272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8" name="Shape 4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20767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64990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0" name="Shape 5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803925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0" name="Shape 5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593287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0" name="Shape 5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996643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0" name="Shape 5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689345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0" name="Shape 5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244717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0" name="Shape 5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295248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0" name="Shape 5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8014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39539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07288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2451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65237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92591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w="38100" cap="flat" cmpd="sng">
            <a:solidFill>
              <a:schemeClr val="lt1"/>
            </a:solidFill>
            <a:prstDash val="solid"/>
            <a:round/>
            <a:headEnd type="none" w="med" len="med"/>
            <a:tailEnd type="none" w="med" len="med"/>
          </a:ln>
        </p:spPr>
      </p:cxnSp>
      <p:cxnSp>
        <p:nvCxnSpPr>
          <p:cNvPr id="11" name="Shape 11"/>
          <p:cNvCxnSpPr/>
          <p:nvPr/>
        </p:nvCxnSpPr>
        <p:spPr>
          <a:xfrm>
            <a:off x="2477724" y="4740000"/>
            <a:ext cx="6244200" cy="0"/>
          </a:xfrm>
          <a:prstGeom prst="straightConnector1">
            <a:avLst/>
          </a:prstGeom>
          <a:noFill/>
          <a:ln w="19050" cap="flat" cmpd="sng">
            <a:solidFill>
              <a:schemeClr val="lt1"/>
            </a:solidFill>
            <a:prstDash val="solid"/>
            <a:round/>
            <a:headEnd type="none" w="med" len="med"/>
            <a:tailEnd type="none" w="med" len="med"/>
          </a:ln>
        </p:spPr>
      </p:cxnSp>
      <p:cxnSp>
        <p:nvCxnSpPr>
          <p:cNvPr id="12" name="Shape 12"/>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13" name="Shape 13"/>
          <p:cNvSpPr txBox="1">
            <a:spLocks noGrp="1"/>
          </p:cNvSpPr>
          <p:nvPr>
            <p:ph type="ctrTitle"/>
          </p:nvPr>
        </p:nvSpPr>
        <p:spPr>
          <a:xfrm>
            <a:off x="2371725" y="630225"/>
            <a:ext cx="6331500" cy="1542000"/>
          </a:xfrm>
          <a:prstGeom prst="rect">
            <a:avLst/>
          </a:prstGeom>
        </p:spPr>
        <p:txBody>
          <a:bodyPr lIns="91425" tIns="91425" rIns="91425" bIns="91425" anchor="t"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2390266" y="3238450"/>
            <a:ext cx="6331500" cy="1241700"/>
          </a:xfrm>
          <a:prstGeom prst="rect">
            <a:avLst/>
          </a:prstGeom>
        </p:spPr>
        <p:txBody>
          <a:bodyPr lIns="91425" tIns="91425" rIns="91425" bIns="91425" anchor="b"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5" name="Shape 1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62" name="Shape 62"/>
          <p:cNvCxnSpPr/>
          <p:nvPr/>
        </p:nvCxnSpPr>
        <p:spPr>
          <a:xfrm>
            <a:off x="425200" y="415650"/>
            <a:ext cx="8296800" cy="0"/>
          </a:xfrm>
          <a:prstGeom prst="straightConnector1">
            <a:avLst/>
          </a:prstGeom>
          <a:noFill/>
          <a:ln w="38100" cap="flat" cmpd="sng">
            <a:solidFill>
              <a:schemeClr val="dk2"/>
            </a:solidFill>
            <a:prstDash val="solid"/>
            <a:round/>
            <a:headEnd type="none" w="med" len="med"/>
            <a:tailEnd type="none" w="med" len="med"/>
          </a:ln>
        </p:spPr>
      </p:cxnSp>
      <p:sp>
        <p:nvSpPr>
          <p:cNvPr id="63" name="Shape 63"/>
          <p:cNvSpPr txBox="1">
            <a:spLocks noGrp="1"/>
          </p:cNvSpPr>
          <p:nvPr>
            <p:ph type="title"/>
          </p:nvPr>
        </p:nvSpPr>
        <p:spPr>
          <a:xfrm>
            <a:off x="853950" y="1304850"/>
            <a:ext cx="7436100" cy="1538400"/>
          </a:xfrm>
          <a:prstGeom prst="rect">
            <a:avLst/>
          </a:prstGeom>
        </p:spPr>
        <p:txBody>
          <a:bodyPr lIns="91425" tIns="91425" rIns="91425" bIns="91425" anchor="ctr" anchorCtr="0"/>
          <a:lstStyle>
            <a:lvl1pPr lvl="0" algn="ctr">
              <a:spcBef>
                <a:spcPts val="0"/>
              </a:spcBef>
              <a:buClr>
                <a:schemeClr val="dk1"/>
              </a:buClr>
              <a:buSzPct val="100000"/>
              <a:buFont typeface="Lato"/>
              <a:defRPr sz="9600">
                <a:solidFill>
                  <a:schemeClr val="dk1"/>
                </a:solidFill>
                <a:latin typeface="Lato"/>
                <a:ea typeface="Lato"/>
                <a:cs typeface="Lato"/>
                <a:sym typeface="Lato"/>
              </a:defRPr>
            </a:lvl1pPr>
            <a:lvl2pPr lvl="1" algn="ctr">
              <a:spcBef>
                <a:spcPts val="0"/>
              </a:spcBef>
              <a:buClr>
                <a:schemeClr val="dk1"/>
              </a:buClr>
              <a:buSzPct val="100000"/>
              <a:buFont typeface="Lato"/>
              <a:defRPr sz="9600">
                <a:solidFill>
                  <a:schemeClr val="dk1"/>
                </a:solidFill>
                <a:latin typeface="Lato"/>
                <a:ea typeface="Lato"/>
                <a:cs typeface="Lato"/>
                <a:sym typeface="Lato"/>
              </a:defRPr>
            </a:lvl2pPr>
            <a:lvl3pPr lvl="2" algn="ctr">
              <a:spcBef>
                <a:spcPts val="0"/>
              </a:spcBef>
              <a:buClr>
                <a:schemeClr val="dk1"/>
              </a:buClr>
              <a:buSzPct val="100000"/>
              <a:buFont typeface="Lato"/>
              <a:defRPr sz="9600">
                <a:solidFill>
                  <a:schemeClr val="dk1"/>
                </a:solidFill>
                <a:latin typeface="Lato"/>
                <a:ea typeface="Lato"/>
                <a:cs typeface="Lato"/>
                <a:sym typeface="Lato"/>
              </a:defRPr>
            </a:lvl3pPr>
            <a:lvl4pPr lvl="3" algn="ctr">
              <a:spcBef>
                <a:spcPts val="0"/>
              </a:spcBef>
              <a:buClr>
                <a:schemeClr val="dk1"/>
              </a:buClr>
              <a:buSzPct val="100000"/>
              <a:buFont typeface="Lato"/>
              <a:defRPr sz="9600">
                <a:solidFill>
                  <a:schemeClr val="dk1"/>
                </a:solidFill>
                <a:latin typeface="Lato"/>
                <a:ea typeface="Lato"/>
                <a:cs typeface="Lato"/>
                <a:sym typeface="Lato"/>
              </a:defRPr>
            </a:lvl4pPr>
            <a:lvl5pPr lvl="4" algn="ctr">
              <a:spcBef>
                <a:spcPts val="0"/>
              </a:spcBef>
              <a:buClr>
                <a:schemeClr val="dk1"/>
              </a:buClr>
              <a:buSzPct val="100000"/>
              <a:buFont typeface="Lato"/>
              <a:defRPr sz="9600">
                <a:solidFill>
                  <a:schemeClr val="dk1"/>
                </a:solidFill>
                <a:latin typeface="Lato"/>
                <a:ea typeface="Lato"/>
                <a:cs typeface="Lato"/>
                <a:sym typeface="Lato"/>
              </a:defRPr>
            </a:lvl5pPr>
            <a:lvl6pPr lvl="5" algn="ctr">
              <a:spcBef>
                <a:spcPts val="0"/>
              </a:spcBef>
              <a:buClr>
                <a:schemeClr val="dk1"/>
              </a:buClr>
              <a:buSzPct val="100000"/>
              <a:buFont typeface="Lato"/>
              <a:defRPr sz="9600">
                <a:solidFill>
                  <a:schemeClr val="dk1"/>
                </a:solidFill>
                <a:latin typeface="Lato"/>
                <a:ea typeface="Lato"/>
                <a:cs typeface="Lato"/>
                <a:sym typeface="Lato"/>
              </a:defRPr>
            </a:lvl6pPr>
            <a:lvl7pPr lvl="6" algn="ctr">
              <a:spcBef>
                <a:spcPts val="0"/>
              </a:spcBef>
              <a:buClr>
                <a:schemeClr val="dk1"/>
              </a:buClr>
              <a:buSzPct val="100000"/>
              <a:buFont typeface="Lato"/>
              <a:defRPr sz="9600">
                <a:solidFill>
                  <a:schemeClr val="dk1"/>
                </a:solidFill>
                <a:latin typeface="Lato"/>
                <a:ea typeface="Lato"/>
                <a:cs typeface="Lato"/>
                <a:sym typeface="Lato"/>
              </a:defRPr>
            </a:lvl7pPr>
            <a:lvl8pPr lvl="7" algn="ctr">
              <a:spcBef>
                <a:spcPts val="0"/>
              </a:spcBef>
              <a:buClr>
                <a:schemeClr val="dk1"/>
              </a:buClr>
              <a:buSzPct val="100000"/>
              <a:buFont typeface="Lato"/>
              <a:defRPr sz="9600">
                <a:solidFill>
                  <a:schemeClr val="dk1"/>
                </a:solidFill>
                <a:latin typeface="Lato"/>
                <a:ea typeface="Lato"/>
                <a:cs typeface="Lato"/>
                <a:sym typeface="Lato"/>
              </a:defRPr>
            </a:lvl8pPr>
            <a:lvl9pPr lvl="8" algn="ctr">
              <a:spcBef>
                <a:spcPts val="0"/>
              </a:spcBef>
              <a:buClr>
                <a:schemeClr val="dk1"/>
              </a:buClr>
              <a:buSzPct val="100000"/>
              <a:buFont typeface="Lato"/>
              <a:defRPr sz="9600">
                <a:solidFill>
                  <a:schemeClr val="dk1"/>
                </a:solidFill>
                <a:latin typeface="Lato"/>
                <a:ea typeface="Lato"/>
                <a:cs typeface="Lato"/>
                <a:sym typeface="Lato"/>
              </a:defRPr>
            </a:lvl9pPr>
          </a:lstStyle>
          <a:p>
            <a:endParaRPr/>
          </a:p>
        </p:txBody>
      </p:sp>
      <p:sp>
        <p:nvSpPr>
          <p:cNvPr id="64" name="Shape 64"/>
          <p:cNvSpPr txBox="1">
            <a:spLocks noGrp="1"/>
          </p:cNvSpPr>
          <p:nvPr>
            <p:ph type="body" idx="1"/>
          </p:nvPr>
        </p:nvSpPr>
        <p:spPr>
          <a:xfrm>
            <a:off x="853950" y="2919450"/>
            <a:ext cx="74361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5" name="Shape 6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72"/>
        <p:cNvGrpSpPr/>
        <p:nvPr/>
      </p:nvGrpSpPr>
      <p:grpSpPr>
        <a:xfrm>
          <a:off x="0" y="0"/>
          <a:ext cx="0" cy="0"/>
          <a:chOff x="0" y="0"/>
          <a:chExt cx="0" cy="0"/>
        </a:xfrm>
      </p:grpSpPr>
      <p:cxnSp>
        <p:nvCxnSpPr>
          <p:cNvPr id="73" name="Shape 73"/>
          <p:cNvCxnSpPr/>
          <p:nvPr/>
        </p:nvCxnSpPr>
        <p:spPr>
          <a:xfrm>
            <a:off x="2477724" y="415650"/>
            <a:ext cx="6244200" cy="0"/>
          </a:xfrm>
          <a:prstGeom prst="straightConnector1">
            <a:avLst/>
          </a:prstGeom>
          <a:noFill/>
          <a:ln w="38100" cap="flat" cmpd="sng">
            <a:solidFill>
              <a:schemeClr val="lt1"/>
            </a:solidFill>
            <a:prstDash val="solid"/>
            <a:round/>
            <a:headEnd type="none" w="med" len="med"/>
            <a:tailEnd type="none" w="med" len="med"/>
          </a:ln>
        </p:spPr>
      </p:cxnSp>
      <p:cxnSp>
        <p:nvCxnSpPr>
          <p:cNvPr id="74" name="Shape 74"/>
          <p:cNvCxnSpPr/>
          <p:nvPr/>
        </p:nvCxnSpPr>
        <p:spPr>
          <a:xfrm>
            <a:off x="2477724" y="4740000"/>
            <a:ext cx="6244200" cy="0"/>
          </a:xfrm>
          <a:prstGeom prst="straightConnector1">
            <a:avLst/>
          </a:prstGeom>
          <a:noFill/>
          <a:ln w="19050" cap="flat" cmpd="sng">
            <a:solidFill>
              <a:schemeClr val="lt1"/>
            </a:solidFill>
            <a:prstDash val="solid"/>
            <a:round/>
            <a:headEnd type="none" w="med" len="med"/>
            <a:tailEnd type="none" w="med" len="med"/>
          </a:ln>
        </p:spPr>
      </p:cxnSp>
      <p:cxnSp>
        <p:nvCxnSpPr>
          <p:cNvPr id="75" name="Shape 75"/>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76" name="Shape 76"/>
          <p:cNvSpPr txBox="1">
            <a:spLocks noGrp="1"/>
          </p:cNvSpPr>
          <p:nvPr>
            <p:ph type="ctrTitle"/>
          </p:nvPr>
        </p:nvSpPr>
        <p:spPr>
          <a:xfrm>
            <a:off x="2371725" y="630225"/>
            <a:ext cx="6331500" cy="1542000"/>
          </a:xfrm>
          <a:prstGeom prst="rect">
            <a:avLst/>
          </a:prstGeom>
        </p:spPr>
        <p:txBody>
          <a:bodyPr lIns="91425" tIns="91425" rIns="91425" bIns="91425" anchor="t"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77" name="Shape 77"/>
          <p:cNvSpPr txBox="1">
            <a:spLocks noGrp="1"/>
          </p:cNvSpPr>
          <p:nvPr>
            <p:ph type="subTitle" idx="1"/>
          </p:nvPr>
        </p:nvSpPr>
        <p:spPr>
          <a:xfrm>
            <a:off x="2390266" y="3238450"/>
            <a:ext cx="6331500" cy="1241700"/>
          </a:xfrm>
          <a:prstGeom prst="rect">
            <a:avLst/>
          </a:prstGeom>
        </p:spPr>
        <p:txBody>
          <a:bodyPr lIns="91425" tIns="91425" rIns="91425" bIns="91425" anchor="b" anchorCtr="0"/>
          <a:lstStyle>
            <a:lvl1pPr lvl="0" rtl="0">
              <a:lnSpc>
                <a:spcPct val="100000"/>
              </a:lnSpc>
              <a:spcBef>
                <a:spcPts val="0"/>
              </a:spcBef>
              <a:spcAft>
                <a:spcPts val="0"/>
              </a:spcAft>
              <a:buClr>
                <a:schemeClr val="lt1"/>
              </a:buClr>
              <a:buNone/>
              <a:defRPr>
                <a:solidFill>
                  <a:schemeClr val="lt1"/>
                </a:solidFill>
              </a:defRPr>
            </a:lvl1pPr>
            <a:lvl2pPr lvl="1" rtl="0">
              <a:lnSpc>
                <a:spcPct val="100000"/>
              </a:lnSpc>
              <a:spcBef>
                <a:spcPts val="0"/>
              </a:spcBef>
              <a:spcAft>
                <a:spcPts val="0"/>
              </a:spcAft>
              <a:buClr>
                <a:schemeClr val="lt1"/>
              </a:buClr>
              <a:buSzPct val="100000"/>
              <a:buNone/>
              <a:defRPr sz="1800">
                <a:solidFill>
                  <a:schemeClr val="lt1"/>
                </a:solidFill>
              </a:defRPr>
            </a:lvl2pPr>
            <a:lvl3pPr lvl="2" rtl="0">
              <a:lnSpc>
                <a:spcPct val="100000"/>
              </a:lnSpc>
              <a:spcBef>
                <a:spcPts val="0"/>
              </a:spcBef>
              <a:spcAft>
                <a:spcPts val="0"/>
              </a:spcAft>
              <a:buClr>
                <a:schemeClr val="lt1"/>
              </a:buClr>
              <a:buSzPct val="100000"/>
              <a:buNone/>
              <a:defRPr sz="1800">
                <a:solidFill>
                  <a:schemeClr val="lt1"/>
                </a:solidFill>
              </a:defRPr>
            </a:lvl3pPr>
            <a:lvl4pPr lvl="3" rtl="0">
              <a:lnSpc>
                <a:spcPct val="100000"/>
              </a:lnSpc>
              <a:spcBef>
                <a:spcPts val="0"/>
              </a:spcBef>
              <a:spcAft>
                <a:spcPts val="0"/>
              </a:spcAft>
              <a:buClr>
                <a:schemeClr val="lt1"/>
              </a:buClr>
              <a:buSzPct val="100000"/>
              <a:buNone/>
              <a:defRPr sz="1800">
                <a:solidFill>
                  <a:schemeClr val="lt1"/>
                </a:solidFill>
              </a:defRPr>
            </a:lvl4pPr>
            <a:lvl5pPr lvl="4" rtl="0">
              <a:lnSpc>
                <a:spcPct val="100000"/>
              </a:lnSpc>
              <a:spcBef>
                <a:spcPts val="0"/>
              </a:spcBef>
              <a:spcAft>
                <a:spcPts val="0"/>
              </a:spcAft>
              <a:buClr>
                <a:schemeClr val="lt1"/>
              </a:buClr>
              <a:buSzPct val="100000"/>
              <a:buNone/>
              <a:defRPr sz="1800">
                <a:solidFill>
                  <a:schemeClr val="lt1"/>
                </a:solidFill>
              </a:defRPr>
            </a:lvl5pPr>
            <a:lvl6pPr lvl="5" rtl="0">
              <a:lnSpc>
                <a:spcPct val="100000"/>
              </a:lnSpc>
              <a:spcBef>
                <a:spcPts val="0"/>
              </a:spcBef>
              <a:spcAft>
                <a:spcPts val="0"/>
              </a:spcAft>
              <a:buClr>
                <a:schemeClr val="lt1"/>
              </a:buClr>
              <a:buSzPct val="100000"/>
              <a:buNone/>
              <a:defRPr sz="1800">
                <a:solidFill>
                  <a:schemeClr val="lt1"/>
                </a:solidFill>
              </a:defRPr>
            </a:lvl6pPr>
            <a:lvl7pPr lvl="6" rtl="0">
              <a:lnSpc>
                <a:spcPct val="100000"/>
              </a:lnSpc>
              <a:spcBef>
                <a:spcPts val="0"/>
              </a:spcBef>
              <a:spcAft>
                <a:spcPts val="0"/>
              </a:spcAft>
              <a:buClr>
                <a:schemeClr val="lt1"/>
              </a:buClr>
              <a:buSzPct val="100000"/>
              <a:buNone/>
              <a:defRPr sz="1800">
                <a:solidFill>
                  <a:schemeClr val="lt1"/>
                </a:solidFill>
              </a:defRPr>
            </a:lvl7pPr>
            <a:lvl8pPr lvl="7" rtl="0">
              <a:lnSpc>
                <a:spcPct val="100000"/>
              </a:lnSpc>
              <a:spcBef>
                <a:spcPts val="0"/>
              </a:spcBef>
              <a:spcAft>
                <a:spcPts val="0"/>
              </a:spcAft>
              <a:buClr>
                <a:schemeClr val="lt1"/>
              </a:buClr>
              <a:buSzPct val="100000"/>
              <a:buNone/>
              <a:defRPr sz="1800">
                <a:solidFill>
                  <a:schemeClr val="lt1"/>
                </a:solidFill>
              </a:defRPr>
            </a:lvl8pPr>
            <a:lvl9pPr lvl="8" rtl="0">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78" name="Shape 78"/>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79"/>
        <p:cNvGrpSpPr/>
        <p:nvPr/>
      </p:nvGrpSpPr>
      <p:grpSpPr>
        <a:xfrm>
          <a:off x="0" y="0"/>
          <a:ext cx="0" cy="0"/>
          <a:chOff x="0" y="0"/>
          <a:chExt cx="0" cy="0"/>
        </a:xfrm>
      </p:grpSpPr>
      <p:cxnSp>
        <p:nvCxnSpPr>
          <p:cNvPr id="80" name="Shape 80"/>
          <p:cNvCxnSpPr/>
          <p:nvPr/>
        </p:nvCxnSpPr>
        <p:spPr>
          <a:xfrm>
            <a:off x="425200" y="415650"/>
            <a:ext cx="8296800" cy="0"/>
          </a:xfrm>
          <a:prstGeom prst="straightConnector1">
            <a:avLst/>
          </a:prstGeom>
          <a:noFill/>
          <a:ln w="38100" cap="flat" cmpd="sng">
            <a:solidFill>
              <a:schemeClr val="lt1"/>
            </a:solidFill>
            <a:prstDash val="solid"/>
            <a:round/>
            <a:headEnd type="none" w="med" len="med"/>
            <a:tailEnd type="none" w="med" len="med"/>
          </a:ln>
        </p:spPr>
      </p:cxnSp>
      <p:cxnSp>
        <p:nvCxnSpPr>
          <p:cNvPr id="81" name="Shape 81"/>
          <p:cNvCxnSpPr/>
          <p:nvPr/>
        </p:nvCxnSpPr>
        <p:spPr>
          <a:xfrm>
            <a:off x="425200" y="4740000"/>
            <a:ext cx="8296800" cy="0"/>
          </a:xfrm>
          <a:prstGeom prst="straightConnector1">
            <a:avLst/>
          </a:prstGeom>
          <a:noFill/>
          <a:ln w="19050" cap="flat" cmpd="sng">
            <a:solidFill>
              <a:schemeClr val="lt1"/>
            </a:solidFill>
            <a:prstDash val="solid"/>
            <a:round/>
            <a:headEnd type="none" w="med" len="med"/>
            <a:tailEnd type="none" w="med" len="med"/>
          </a:ln>
        </p:spPr>
      </p:cxnSp>
      <p:sp>
        <p:nvSpPr>
          <p:cNvPr id="82" name="Shape 82"/>
          <p:cNvSpPr txBox="1">
            <a:spLocks noGrp="1"/>
          </p:cNvSpPr>
          <p:nvPr>
            <p:ph type="title"/>
          </p:nvPr>
        </p:nvSpPr>
        <p:spPr>
          <a:xfrm>
            <a:off x="406425" y="1806825"/>
            <a:ext cx="8296800" cy="1542000"/>
          </a:xfrm>
          <a:prstGeom prst="rect">
            <a:avLst/>
          </a:prstGeom>
        </p:spPr>
        <p:txBody>
          <a:bodyPr lIns="91425" tIns="91425" rIns="91425" bIns="91425" anchor="ctr" anchorCtr="0"/>
          <a:lstStyle>
            <a:lvl1pPr lvl="0" algn="ctr" rtl="0">
              <a:spcBef>
                <a:spcPts val="0"/>
              </a:spcBef>
              <a:buClr>
                <a:schemeClr val="lt1"/>
              </a:buClr>
              <a:buSzPct val="100000"/>
              <a:defRPr sz="4800">
                <a:solidFill>
                  <a:schemeClr val="lt1"/>
                </a:solidFill>
              </a:defRPr>
            </a:lvl1pPr>
            <a:lvl2pPr lvl="1" algn="ctr" rtl="0">
              <a:spcBef>
                <a:spcPts val="0"/>
              </a:spcBef>
              <a:buClr>
                <a:schemeClr val="lt1"/>
              </a:buClr>
              <a:buSzPct val="100000"/>
              <a:defRPr sz="4800">
                <a:solidFill>
                  <a:schemeClr val="lt1"/>
                </a:solidFill>
              </a:defRPr>
            </a:lvl2pPr>
            <a:lvl3pPr lvl="2" algn="ctr" rtl="0">
              <a:spcBef>
                <a:spcPts val="0"/>
              </a:spcBef>
              <a:buClr>
                <a:schemeClr val="lt1"/>
              </a:buClr>
              <a:buSzPct val="100000"/>
              <a:defRPr sz="4800">
                <a:solidFill>
                  <a:schemeClr val="lt1"/>
                </a:solidFill>
              </a:defRPr>
            </a:lvl3pPr>
            <a:lvl4pPr lvl="3" algn="ctr" rtl="0">
              <a:spcBef>
                <a:spcPts val="0"/>
              </a:spcBef>
              <a:buClr>
                <a:schemeClr val="lt1"/>
              </a:buClr>
              <a:buSzPct val="100000"/>
              <a:defRPr sz="4800">
                <a:solidFill>
                  <a:schemeClr val="lt1"/>
                </a:solidFill>
              </a:defRPr>
            </a:lvl4pPr>
            <a:lvl5pPr lvl="4" algn="ctr" rtl="0">
              <a:spcBef>
                <a:spcPts val="0"/>
              </a:spcBef>
              <a:buClr>
                <a:schemeClr val="lt1"/>
              </a:buClr>
              <a:buSzPct val="100000"/>
              <a:defRPr sz="4800">
                <a:solidFill>
                  <a:schemeClr val="lt1"/>
                </a:solidFill>
              </a:defRPr>
            </a:lvl5pPr>
            <a:lvl6pPr lvl="5" algn="ctr" rtl="0">
              <a:spcBef>
                <a:spcPts val="0"/>
              </a:spcBef>
              <a:buClr>
                <a:schemeClr val="lt1"/>
              </a:buClr>
              <a:buSzPct val="100000"/>
              <a:defRPr sz="4800">
                <a:solidFill>
                  <a:schemeClr val="lt1"/>
                </a:solidFill>
              </a:defRPr>
            </a:lvl6pPr>
            <a:lvl7pPr lvl="6" algn="ctr" rtl="0">
              <a:spcBef>
                <a:spcPts val="0"/>
              </a:spcBef>
              <a:buClr>
                <a:schemeClr val="lt1"/>
              </a:buClr>
              <a:buSzPct val="100000"/>
              <a:defRPr sz="4800">
                <a:solidFill>
                  <a:schemeClr val="lt1"/>
                </a:solidFill>
              </a:defRPr>
            </a:lvl7pPr>
            <a:lvl8pPr lvl="7" algn="ctr" rtl="0">
              <a:spcBef>
                <a:spcPts val="0"/>
              </a:spcBef>
              <a:buClr>
                <a:schemeClr val="lt1"/>
              </a:buClr>
              <a:buSzPct val="100000"/>
              <a:defRPr sz="4800">
                <a:solidFill>
                  <a:schemeClr val="lt1"/>
                </a:solidFill>
              </a:defRPr>
            </a:lvl8pPr>
            <a:lvl9pPr lvl="8" algn="ctr" rtl="0">
              <a:spcBef>
                <a:spcPts val="0"/>
              </a:spcBef>
              <a:buClr>
                <a:schemeClr val="lt1"/>
              </a:buClr>
              <a:buSzPct val="100000"/>
              <a:defRPr sz="4800">
                <a:solidFill>
                  <a:schemeClr val="lt1"/>
                </a:solidFill>
              </a:defRPr>
            </a:lvl9pPr>
          </a:lstStyle>
          <a:p>
            <a:endParaRPr/>
          </a:p>
        </p:txBody>
      </p:sp>
      <p:sp>
        <p:nvSpPr>
          <p:cNvPr id="83" name="Shape 8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84"/>
        <p:cNvGrpSpPr/>
        <p:nvPr/>
      </p:nvGrpSpPr>
      <p:grpSpPr>
        <a:xfrm>
          <a:off x="0" y="0"/>
          <a:ext cx="0" cy="0"/>
          <a:chOff x="0" y="0"/>
          <a:chExt cx="0" cy="0"/>
        </a:xfrm>
      </p:grpSpPr>
      <p:cxnSp>
        <p:nvCxnSpPr>
          <p:cNvPr id="85" name="Shape 85"/>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86" name="Shape 86"/>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87" name="Shape 87"/>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88" name="Shape 88"/>
          <p:cNvSpPr txBox="1">
            <a:spLocks noGrp="1"/>
          </p:cNvSpPr>
          <p:nvPr>
            <p:ph type="title"/>
          </p:nvPr>
        </p:nvSpPr>
        <p:spPr>
          <a:xfrm>
            <a:off x="2400250" y="575950"/>
            <a:ext cx="6321600" cy="635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9" name="Shape 89"/>
          <p:cNvSpPr txBox="1">
            <a:spLocks noGrp="1"/>
          </p:cNvSpPr>
          <p:nvPr>
            <p:ph type="body" idx="1"/>
          </p:nvPr>
        </p:nvSpPr>
        <p:spPr>
          <a:xfrm>
            <a:off x="2410112" y="1595775"/>
            <a:ext cx="6321600" cy="30023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0" name="Shape 90"/>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91"/>
        <p:cNvGrpSpPr/>
        <p:nvPr/>
      </p:nvGrpSpPr>
      <p:grpSpPr>
        <a:xfrm>
          <a:off x="0" y="0"/>
          <a:ext cx="0" cy="0"/>
          <a:chOff x="0" y="0"/>
          <a:chExt cx="0" cy="0"/>
        </a:xfrm>
      </p:grpSpPr>
      <p:cxnSp>
        <p:nvCxnSpPr>
          <p:cNvPr id="92" name="Shape 92"/>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93" name="Shape 93"/>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94" name="Shape 94"/>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95" name="Shape 95"/>
          <p:cNvSpPr txBox="1">
            <a:spLocks noGrp="1"/>
          </p:cNvSpPr>
          <p:nvPr>
            <p:ph type="title"/>
          </p:nvPr>
        </p:nvSpPr>
        <p:spPr>
          <a:xfrm>
            <a:off x="2400250" y="575950"/>
            <a:ext cx="6321600" cy="635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6" name="Shape 96"/>
          <p:cNvSpPr txBox="1">
            <a:spLocks noGrp="1"/>
          </p:cNvSpPr>
          <p:nvPr>
            <p:ph type="body" idx="1"/>
          </p:nvPr>
        </p:nvSpPr>
        <p:spPr>
          <a:xfrm>
            <a:off x="2400302" y="1602675"/>
            <a:ext cx="3071400" cy="3002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97" name="Shape 97"/>
          <p:cNvSpPr txBox="1">
            <a:spLocks noGrp="1"/>
          </p:cNvSpPr>
          <p:nvPr>
            <p:ph type="body" idx="2"/>
          </p:nvPr>
        </p:nvSpPr>
        <p:spPr>
          <a:xfrm>
            <a:off x="5650571" y="1602675"/>
            <a:ext cx="3071400" cy="3002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98" name="Shape 98"/>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03300" y="411575"/>
            <a:ext cx="8520600" cy="639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1" name="Shape 10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02"/>
        <p:cNvGrpSpPr/>
        <p:nvPr/>
      </p:nvGrpSpPr>
      <p:grpSpPr>
        <a:xfrm>
          <a:off x="0" y="0"/>
          <a:ext cx="0" cy="0"/>
          <a:chOff x="0" y="0"/>
          <a:chExt cx="0" cy="0"/>
        </a:xfrm>
      </p:grpSpPr>
      <p:cxnSp>
        <p:nvCxnSpPr>
          <p:cNvPr id="103" name="Shape 103"/>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104" name="Shape 104"/>
          <p:cNvSpPr txBox="1">
            <a:spLocks noGrp="1"/>
          </p:cNvSpPr>
          <p:nvPr>
            <p:ph type="title"/>
          </p:nvPr>
        </p:nvSpPr>
        <p:spPr>
          <a:xfrm>
            <a:off x="319500" y="936600"/>
            <a:ext cx="2808000" cy="755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105" name="Shape 105"/>
          <p:cNvSpPr txBox="1">
            <a:spLocks noGrp="1"/>
          </p:cNvSpPr>
          <p:nvPr>
            <p:ph type="body" idx="1"/>
          </p:nvPr>
        </p:nvSpPr>
        <p:spPr>
          <a:xfrm>
            <a:off x="319500" y="1846803"/>
            <a:ext cx="2808000" cy="28062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106" name="Shape 106"/>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bg>
      <p:bgPr>
        <a:solidFill>
          <a:srgbClr val="353535"/>
        </a:solidFill>
        <a:effectLst/>
      </p:bgPr>
    </p:bg>
    <p:spTree>
      <p:nvGrpSpPr>
        <p:cNvPr id="1" name="Shape 107"/>
        <p:cNvGrpSpPr/>
        <p:nvPr/>
      </p:nvGrpSpPr>
      <p:grpSpPr>
        <a:xfrm>
          <a:off x="0" y="0"/>
          <a:ext cx="0" cy="0"/>
          <a:chOff x="0" y="0"/>
          <a:chExt cx="0" cy="0"/>
        </a:xfrm>
      </p:grpSpPr>
      <p:cxnSp>
        <p:nvCxnSpPr>
          <p:cNvPr id="108" name="Shape 108"/>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109" name="Shape 109"/>
          <p:cNvSpPr txBox="1">
            <a:spLocks noGrp="1"/>
          </p:cNvSpPr>
          <p:nvPr>
            <p:ph type="title"/>
          </p:nvPr>
        </p:nvSpPr>
        <p:spPr>
          <a:xfrm>
            <a:off x="283103" y="712140"/>
            <a:ext cx="6244200" cy="3835500"/>
          </a:xfrm>
          <a:prstGeom prst="rect">
            <a:avLst/>
          </a:prstGeom>
        </p:spPr>
        <p:txBody>
          <a:bodyPr lIns="91425" tIns="91425" rIns="91425" bIns="91425" anchor="ctr"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110" name="Shape 110"/>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11"/>
        <p:cNvGrpSpPr/>
        <p:nvPr/>
      </p:nvGrpSpPr>
      <p:grpSpPr>
        <a:xfrm>
          <a:off x="0" y="0"/>
          <a:ext cx="0" cy="0"/>
          <a:chOff x="0" y="0"/>
          <a:chExt cx="0" cy="0"/>
        </a:xfrm>
      </p:grpSpPr>
      <p:sp>
        <p:nvSpPr>
          <p:cNvPr id="112" name="Shape 112"/>
          <p:cNvSpPr/>
          <p:nvPr/>
        </p:nvSpPr>
        <p:spPr>
          <a:xfrm>
            <a:off x="4572000" y="1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113" name="Shape 113"/>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114" name="Shape 114"/>
          <p:cNvSpPr txBox="1">
            <a:spLocks noGrp="1"/>
          </p:cNvSpPr>
          <p:nvPr>
            <p:ph type="title"/>
          </p:nvPr>
        </p:nvSpPr>
        <p:spPr>
          <a:xfrm>
            <a:off x="265500" y="1397350"/>
            <a:ext cx="4045200" cy="1318200"/>
          </a:xfrm>
          <a:prstGeom prst="rect">
            <a:avLst/>
          </a:prstGeom>
        </p:spPr>
        <p:txBody>
          <a:bodyPr lIns="91425" tIns="91425" rIns="91425" bIns="91425" anchor="b" anchorCtr="0"/>
          <a:lstStyle>
            <a:lvl1pPr lvl="0" algn="ctr" rtl="0">
              <a:spcBef>
                <a:spcPts val="0"/>
              </a:spcBef>
              <a:buClr>
                <a:schemeClr val="dk1"/>
              </a:buClr>
              <a:buSzPct val="100000"/>
              <a:defRPr sz="3600">
                <a:solidFill>
                  <a:schemeClr val="dk1"/>
                </a:solidFill>
              </a:defRPr>
            </a:lvl1pPr>
            <a:lvl2pPr lvl="1" algn="ctr" rtl="0">
              <a:spcBef>
                <a:spcPts val="0"/>
              </a:spcBef>
              <a:buClr>
                <a:schemeClr val="dk1"/>
              </a:buClr>
              <a:buSzPct val="100000"/>
              <a:defRPr sz="3600">
                <a:solidFill>
                  <a:schemeClr val="dk1"/>
                </a:solidFill>
              </a:defRPr>
            </a:lvl2pPr>
            <a:lvl3pPr lvl="2" algn="ctr" rtl="0">
              <a:spcBef>
                <a:spcPts val="0"/>
              </a:spcBef>
              <a:buClr>
                <a:schemeClr val="dk1"/>
              </a:buClr>
              <a:buSzPct val="100000"/>
              <a:defRPr sz="3600">
                <a:solidFill>
                  <a:schemeClr val="dk1"/>
                </a:solidFill>
              </a:defRPr>
            </a:lvl3pPr>
            <a:lvl4pPr lvl="3" algn="ctr" rtl="0">
              <a:spcBef>
                <a:spcPts val="0"/>
              </a:spcBef>
              <a:buClr>
                <a:schemeClr val="dk1"/>
              </a:buClr>
              <a:buSzPct val="100000"/>
              <a:defRPr sz="3600">
                <a:solidFill>
                  <a:schemeClr val="dk1"/>
                </a:solidFill>
              </a:defRPr>
            </a:lvl4pPr>
            <a:lvl5pPr lvl="4" algn="ctr" rtl="0">
              <a:spcBef>
                <a:spcPts val="0"/>
              </a:spcBef>
              <a:buClr>
                <a:schemeClr val="dk1"/>
              </a:buClr>
              <a:buSzPct val="100000"/>
              <a:defRPr sz="3600">
                <a:solidFill>
                  <a:schemeClr val="dk1"/>
                </a:solidFill>
              </a:defRPr>
            </a:lvl5pPr>
            <a:lvl6pPr lvl="5" algn="ctr" rtl="0">
              <a:spcBef>
                <a:spcPts val="0"/>
              </a:spcBef>
              <a:buClr>
                <a:schemeClr val="dk1"/>
              </a:buClr>
              <a:buSzPct val="100000"/>
              <a:defRPr sz="3600">
                <a:solidFill>
                  <a:schemeClr val="dk1"/>
                </a:solidFill>
              </a:defRPr>
            </a:lvl6pPr>
            <a:lvl7pPr lvl="6" algn="ctr" rtl="0">
              <a:spcBef>
                <a:spcPts val="0"/>
              </a:spcBef>
              <a:buClr>
                <a:schemeClr val="dk1"/>
              </a:buClr>
              <a:buSzPct val="100000"/>
              <a:defRPr sz="3600">
                <a:solidFill>
                  <a:schemeClr val="dk1"/>
                </a:solidFill>
              </a:defRPr>
            </a:lvl7pPr>
            <a:lvl8pPr lvl="7" algn="ctr" rtl="0">
              <a:spcBef>
                <a:spcPts val="0"/>
              </a:spcBef>
              <a:buClr>
                <a:schemeClr val="dk1"/>
              </a:buClr>
              <a:buSzPct val="100000"/>
              <a:defRPr sz="3600">
                <a:solidFill>
                  <a:schemeClr val="dk1"/>
                </a:solidFill>
              </a:defRPr>
            </a:lvl8pPr>
            <a:lvl9pPr lvl="8" algn="ctr" rtl="0">
              <a:spcBef>
                <a:spcPts val="0"/>
              </a:spcBef>
              <a:buClr>
                <a:schemeClr val="dk1"/>
              </a:buClr>
              <a:buSzPct val="100000"/>
              <a:defRPr sz="3600">
                <a:solidFill>
                  <a:schemeClr val="dk1"/>
                </a:solidFill>
              </a:defRPr>
            </a:lvl9pPr>
          </a:lstStyle>
          <a:p>
            <a:endParaRPr/>
          </a:p>
        </p:txBody>
      </p:sp>
      <p:sp>
        <p:nvSpPr>
          <p:cNvPr id="115" name="Shape 115"/>
          <p:cNvSpPr txBox="1">
            <a:spLocks noGrp="1"/>
          </p:cNvSpPr>
          <p:nvPr>
            <p:ph type="subTitle" idx="1"/>
          </p:nvPr>
        </p:nvSpPr>
        <p:spPr>
          <a:xfrm>
            <a:off x="265500" y="2735370"/>
            <a:ext cx="4045200" cy="1345499"/>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116" name="Shape 116"/>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117" name="Shape 11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w="38100" cap="flat" cmpd="sng">
            <a:solidFill>
              <a:schemeClr val="lt1"/>
            </a:solidFill>
            <a:prstDash val="solid"/>
            <a:round/>
            <a:headEnd type="none" w="med" len="med"/>
            <a:tailEnd type="none" w="med" len="med"/>
          </a:ln>
        </p:spPr>
      </p:cxnSp>
      <p:cxnSp>
        <p:nvCxnSpPr>
          <p:cNvPr id="18" name="Shape 18"/>
          <p:cNvCxnSpPr/>
          <p:nvPr/>
        </p:nvCxnSpPr>
        <p:spPr>
          <a:xfrm>
            <a:off x="425200" y="4740000"/>
            <a:ext cx="8296800" cy="0"/>
          </a:xfrm>
          <a:prstGeom prst="straightConnector1">
            <a:avLst/>
          </a:prstGeom>
          <a:noFill/>
          <a:ln w="19050" cap="flat" cmpd="sng">
            <a:solidFill>
              <a:schemeClr val="lt1"/>
            </a:solidFill>
            <a:prstDash val="solid"/>
            <a:round/>
            <a:headEnd type="none" w="med" len="med"/>
            <a:tailEnd type="none" w="med" len="med"/>
          </a:ln>
        </p:spPr>
      </p:cxnSp>
      <p:sp>
        <p:nvSpPr>
          <p:cNvPr id="19" name="Shape 19"/>
          <p:cNvSpPr txBox="1">
            <a:spLocks noGrp="1"/>
          </p:cNvSpPr>
          <p:nvPr>
            <p:ph type="title"/>
          </p:nvPr>
        </p:nvSpPr>
        <p:spPr>
          <a:xfrm>
            <a:off x="406425" y="1806825"/>
            <a:ext cx="8296800" cy="1542000"/>
          </a:xfrm>
          <a:prstGeom prst="rect">
            <a:avLst/>
          </a:prstGeom>
        </p:spPr>
        <p:txBody>
          <a:bodyPr lIns="91425" tIns="91425" rIns="91425" bIns="91425" anchor="ctr" anchorCtr="0"/>
          <a:lstStyle>
            <a:lvl1pPr lvl="0" algn="ctr">
              <a:spcBef>
                <a:spcPts val="0"/>
              </a:spcBef>
              <a:buClr>
                <a:schemeClr val="lt1"/>
              </a:buClr>
              <a:buSzPct val="100000"/>
              <a:defRPr sz="4800">
                <a:solidFill>
                  <a:schemeClr val="lt1"/>
                </a:solidFill>
              </a:defRPr>
            </a:lvl1pPr>
            <a:lvl2pPr lvl="1" algn="ctr">
              <a:spcBef>
                <a:spcPts val="0"/>
              </a:spcBef>
              <a:buClr>
                <a:schemeClr val="lt1"/>
              </a:buClr>
              <a:buSzPct val="100000"/>
              <a:defRPr sz="4800">
                <a:solidFill>
                  <a:schemeClr val="lt1"/>
                </a:solidFill>
              </a:defRPr>
            </a:lvl2pPr>
            <a:lvl3pPr lvl="2" algn="ctr">
              <a:spcBef>
                <a:spcPts val="0"/>
              </a:spcBef>
              <a:buClr>
                <a:schemeClr val="lt1"/>
              </a:buClr>
              <a:buSzPct val="100000"/>
              <a:defRPr sz="4800">
                <a:solidFill>
                  <a:schemeClr val="lt1"/>
                </a:solidFill>
              </a:defRPr>
            </a:lvl3pPr>
            <a:lvl4pPr lvl="3" algn="ctr">
              <a:spcBef>
                <a:spcPts val="0"/>
              </a:spcBef>
              <a:buClr>
                <a:schemeClr val="lt1"/>
              </a:buClr>
              <a:buSzPct val="100000"/>
              <a:defRPr sz="4800">
                <a:solidFill>
                  <a:schemeClr val="lt1"/>
                </a:solidFill>
              </a:defRPr>
            </a:lvl4pPr>
            <a:lvl5pPr lvl="4" algn="ctr">
              <a:spcBef>
                <a:spcPts val="0"/>
              </a:spcBef>
              <a:buClr>
                <a:schemeClr val="lt1"/>
              </a:buClr>
              <a:buSzPct val="100000"/>
              <a:defRPr sz="4800">
                <a:solidFill>
                  <a:schemeClr val="lt1"/>
                </a:solidFill>
              </a:defRPr>
            </a:lvl5pPr>
            <a:lvl6pPr lvl="5" algn="ctr">
              <a:spcBef>
                <a:spcPts val="0"/>
              </a:spcBef>
              <a:buClr>
                <a:schemeClr val="lt1"/>
              </a:buClr>
              <a:buSzPct val="100000"/>
              <a:defRPr sz="4800">
                <a:solidFill>
                  <a:schemeClr val="lt1"/>
                </a:solidFill>
              </a:defRPr>
            </a:lvl6pPr>
            <a:lvl7pPr lvl="6" algn="ctr">
              <a:spcBef>
                <a:spcPts val="0"/>
              </a:spcBef>
              <a:buClr>
                <a:schemeClr val="lt1"/>
              </a:buClr>
              <a:buSzPct val="100000"/>
              <a:defRPr sz="4800">
                <a:solidFill>
                  <a:schemeClr val="lt1"/>
                </a:solidFill>
              </a:defRPr>
            </a:lvl7pPr>
            <a:lvl8pPr lvl="7" algn="ctr">
              <a:spcBef>
                <a:spcPts val="0"/>
              </a:spcBef>
              <a:buClr>
                <a:schemeClr val="lt1"/>
              </a:buClr>
              <a:buSzPct val="100000"/>
              <a:defRPr sz="4800">
                <a:solidFill>
                  <a:schemeClr val="lt1"/>
                </a:solidFill>
              </a:defRPr>
            </a:lvl8pPr>
            <a:lvl9pPr lvl="8" algn="ctr">
              <a:spcBef>
                <a:spcPts val="0"/>
              </a:spcBef>
              <a:buClr>
                <a:schemeClr val="lt1"/>
              </a:buClr>
              <a:buSzPct val="100000"/>
              <a:defRPr sz="4800">
                <a:solidFill>
                  <a:schemeClr val="lt1"/>
                </a:solidFill>
              </a:defRPr>
            </a:lvl9pPr>
          </a:lstStyle>
          <a:p>
            <a:endParaRPr/>
          </a:p>
        </p:txBody>
      </p:sp>
      <p:sp>
        <p:nvSpPr>
          <p:cNvPr id="20" name="Shape 20"/>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118"/>
        <p:cNvGrpSpPr/>
        <p:nvPr/>
      </p:nvGrpSpPr>
      <p:grpSpPr>
        <a:xfrm>
          <a:off x="0" y="0"/>
          <a:ext cx="0" cy="0"/>
          <a:chOff x="0" y="0"/>
          <a:chExt cx="0" cy="0"/>
        </a:xfrm>
      </p:grpSpPr>
      <p:cxnSp>
        <p:nvCxnSpPr>
          <p:cNvPr id="119" name="Shape 119"/>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120" name="Shape 120"/>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121" name="Shape 121"/>
          <p:cNvSpPr txBox="1">
            <a:spLocks noGrp="1"/>
          </p:cNvSpPr>
          <p:nvPr>
            <p:ph type="body" idx="1"/>
          </p:nvPr>
        </p:nvSpPr>
        <p:spPr>
          <a:xfrm>
            <a:off x="328017" y="4226025"/>
            <a:ext cx="8388600" cy="3936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122" name="Shape 122"/>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123"/>
        <p:cNvGrpSpPr/>
        <p:nvPr/>
      </p:nvGrpSpPr>
      <p:grpSpPr>
        <a:xfrm>
          <a:off x="0" y="0"/>
          <a:ext cx="0" cy="0"/>
          <a:chOff x="0" y="0"/>
          <a:chExt cx="0" cy="0"/>
        </a:xfrm>
      </p:grpSpPr>
      <p:cxnSp>
        <p:nvCxnSpPr>
          <p:cNvPr id="124" name="Shape 124"/>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125" name="Shape 125"/>
          <p:cNvCxnSpPr/>
          <p:nvPr/>
        </p:nvCxnSpPr>
        <p:spPr>
          <a:xfrm>
            <a:off x="425200" y="415650"/>
            <a:ext cx="8296800" cy="0"/>
          </a:xfrm>
          <a:prstGeom prst="straightConnector1">
            <a:avLst/>
          </a:prstGeom>
          <a:noFill/>
          <a:ln w="38100" cap="flat" cmpd="sng">
            <a:solidFill>
              <a:schemeClr val="dk2"/>
            </a:solidFill>
            <a:prstDash val="solid"/>
            <a:round/>
            <a:headEnd type="none" w="med" len="med"/>
            <a:tailEnd type="none" w="med" len="med"/>
          </a:ln>
        </p:spPr>
      </p:cxnSp>
      <p:sp>
        <p:nvSpPr>
          <p:cNvPr id="126" name="Shape 126"/>
          <p:cNvSpPr txBox="1">
            <a:spLocks noGrp="1"/>
          </p:cNvSpPr>
          <p:nvPr>
            <p:ph type="title"/>
          </p:nvPr>
        </p:nvSpPr>
        <p:spPr>
          <a:xfrm>
            <a:off x="853950" y="1304850"/>
            <a:ext cx="7436100" cy="1538400"/>
          </a:xfrm>
          <a:prstGeom prst="rect">
            <a:avLst/>
          </a:prstGeom>
        </p:spPr>
        <p:txBody>
          <a:bodyPr lIns="91425" tIns="91425" rIns="91425" bIns="91425" anchor="ctr" anchorCtr="0"/>
          <a:lstStyle>
            <a:lvl1pPr lvl="0" algn="ctr" rtl="0">
              <a:spcBef>
                <a:spcPts val="0"/>
              </a:spcBef>
              <a:buClr>
                <a:schemeClr val="dk1"/>
              </a:buClr>
              <a:buSzPct val="100000"/>
              <a:buFont typeface="Lato"/>
              <a:defRPr sz="9600">
                <a:solidFill>
                  <a:schemeClr val="dk1"/>
                </a:solidFill>
                <a:latin typeface="Lato"/>
                <a:ea typeface="Lato"/>
                <a:cs typeface="Lato"/>
                <a:sym typeface="Lato"/>
              </a:defRPr>
            </a:lvl1pPr>
            <a:lvl2pPr lvl="1" algn="ctr" rtl="0">
              <a:spcBef>
                <a:spcPts val="0"/>
              </a:spcBef>
              <a:buClr>
                <a:schemeClr val="dk1"/>
              </a:buClr>
              <a:buSzPct val="100000"/>
              <a:buFont typeface="Lato"/>
              <a:defRPr sz="9600">
                <a:solidFill>
                  <a:schemeClr val="dk1"/>
                </a:solidFill>
                <a:latin typeface="Lato"/>
                <a:ea typeface="Lato"/>
                <a:cs typeface="Lato"/>
                <a:sym typeface="Lato"/>
              </a:defRPr>
            </a:lvl2pPr>
            <a:lvl3pPr lvl="2" algn="ctr" rtl="0">
              <a:spcBef>
                <a:spcPts val="0"/>
              </a:spcBef>
              <a:buClr>
                <a:schemeClr val="dk1"/>
              </a:buClr>
              <a:buSzPct val="100000"/>
              <a:buFont typeface="Lato"/>
              <a:defRPr sz="9600">
                <a:solidFill>
                  <a:schemeClr val="dk1"/>
                </a:solidFill>
                <a:latin typeface="Lato"/>
                <a:ea typeface="Lato"/>
                <a:cs typeface="Lato"/>
                <a:sym typeface="Lato"/>
              </a:defRPr>
            </a:lvl3pPr>
            <a:lvl4pPr lvl="3" algn="ctr" rtl="0">
              <a:spcBef>
                <a:spcPts val="0"/>
              </a:spcBef>
              <a:buClr>
                <a:schemeClr val="dk1"/>
              </a:buClr>
              <a:buSzPct val="100000"/>
              <a:buFont typeface="Lato"/>
              <a:defRPr sz="9600">
                <a:solidFill>
                  <a:schemeClr val="dk1"/>
                </a:solidFill>
                <a:latin typeface="Lato"/>
                <a:ea typeface="Lato"/>
                <a:cs typeface="Lato"/>
                <a:sym typeface="Lato"/>
              </a:defRPr>
            </a:lvl4pPr>
            <a:lvl5pPr lvl="4" algn="ctr" rtl="0">
              <a:spcBef>
                <a:spcPts val="0"/>
              </a:spcBef>
              <a:buClr>
                <a:schemeClr val="dk1"/>
              </a:buClr>
              <a:buSzPct val="100000"/>
              <a:buFont typeface="Lato"/>
              <a:defRPr sz="9600">
                <a:solidFill>
                  <a:schemeClr val="dk1"/>
                </a:solidFill>
                <a:latin typeface="Lato"/>
                <a:ea typeface="Lato"/>
                <a:cs typeface="Lato"/>
                <a:sym typeface="Lato"/>
              </a:defRPr>
            </a:lvl5pPr>
            <a:lvl6pPr lvl="5" algn="ctr" rtl="0">
              <a:spcBef>
                <a:spcPts val="0"/>
              </a:spcBef>
              <a:buClr>
                <a:schemeClr val="dk1"/>
              </a:buClr>
              <a:buSzPct val="100000"/>
              <a:buFont typeface="Lato"/>
              <a:defRPr sz="9600">
                <a:solidFill>
                  <a:schemeClr val="dk1"/>
                </a:solidFill>
                <a:latin typeface="Lato"/>
                <a:ea typeface="Lato"/>
                <a:cs typeface="Lato"/>
                <a:sym typeface="Lato"/>
              </a:defRPr>
            </a:lvl6pPr>
            <a:lvl7pPr lvl="6" algn="ctr" rtl="0">
              <a:spcBef>
                <a:spcPts val="0"/>
              </a:spcBef>
              <a:buClr>
                <a:schemeClr val="dk1"/>
              </a:buClr>
              <a:buSzPct val="100000"/>
              <a:buFont typeface="Lato"/>
              <a:defRPr sz="9600">
                <a:solidFill>
                  <a:schemeClr val="dk1"/>
                </a:solidFill>
                <a:latin typeface="Lato"/>
                <a:ea typeface="Lato"/>
                <a:cs typeface="Lato"/>
                <a:sym typeface="Lato"/>
              </a:defRPr>
            </a:lvl7pPr>
            <a:lvl8pPr lvl="7" algn="ctr" rtl="0">
              <a:spcBef>
                <a:spcPts val="0"/>
              </a:spcBef>
              <a:buClr>
                <a:schemeClr val="dk1"/>
              </a:buClr>
              <a:buSzPct val="100000"/>
              <a:buFont typeface="Lato"/>
              <a:defRPr sz="9600">
                <a:solidFill>
                  <a:schemeClr val="dk1"/>
                </a:solidFill>
                <a:latin typeface="Lato"/>
                <a:ea typeface="Lato"/>
                <a:cs typeface="Lato"/>
                <a:sym typeface="Lato"/>
              </a:defRPr>
            </a:lvl8pPr>
            <a:lvl9pPr lvl="8" algn="ctr" rtl="0">
              <a:spcBef>
                <a:spcPts val="0"/>
              </a:spcBef>
              <a:buClr>
                <a:schemeClr val="dk1"/>
              </a:buClr>
              <a:buSzPct val="100000"/>
              <a:buFont typeface="Lato"/>
              <a:defRPr sz="9600">
                <a:solidFill>
                  <a:schemeClr val="dk1"/>
                </a:solidFill>
                <a:latin typeface="Lato"/>
                <a:ea typeface="Lato"/>
                <a:cs typeface="Lato"/>
                <a:sym typeface="Lato"/>
              </a:defRPr>
            </a:lvl9pPr>
          </a:lstStyle>
          <a:p>
            <a:endParaRPr/>
          </a:p>
        </p:txBody>
      </p:sp>
      <p:sp>
        <p:nvSpPr>
          <p:cNvPr id="127" name="Shape 127"/>
          <p:cNvSpPr txBox="1">
            <a:spLocks noGrp="1"/>
          </p:cNvSpPr>
          <p:nvPr>
            <p:ph type="body" idx="1"/>
          </p:nvPr>
        </p:nvSpPr>
        <p:spPr>
          <a:xfrm>
            <a:off x="853950" y="2919450"/>
            <a:ext cx="7436100" cy="10716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128" name="Shape 128"/>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9"/>
        <p:cNvGrpSpPr/>
        <p:nvPr/>
      </p:nvGrpSpPr>
      <p:grpSpPr>
        <a:xfrm>
          <a:off x="0" y="0"/>
          <a:ext cx="0" cy="0"/>
          <a:chOff x="0" y="0"/>
          <a:chExt cx="0" cy="0"/>
        </a:xfrm>
      </p:grpSpPr>
      <p:sp>
        <p:nvSpPr>
          <p:cNvPr id="130" name="Shape 130"/>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23" name="Shape 23"/>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24" name="Shape 24"/>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25" name="Shape 25"/>
          <p:cNvSpPr txBox="1">
            <a:spLocks noGrp="1"/>
          </p:cNvSpPr>
          <p:nvPr>
            <p:ph type="title"/>
          </p:nvPr>
        </p:nvSpPr>
        <p:spPr>
          <a:xfrm>
            <a:off x="2400250" y="575950"/>
            <a:ext cx="6321600" cy="635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2410112" y="1595775"/>
            <a:ext cx="6321600" cy="3002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30" name="Shape 30"/>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31" name="Shape 31"/>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32" name="Shape 32"/>
          <p:cNvSpPr txBox="1">
            <a:spLocks noGrp="1"/>
          </p:cNvSpPr>
          <p:nvPr>
            <p:ph type="title"/>
          </p:nvPr>
        </p:nvSpPr>
        <p:spPr>
          <a:xfrm>
            <a:off x="2400250" y="575950"/>
            <a:ext cx="6321600" cy="635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body" idx="1"/>
          </p:nvPr>
        </p:nvSpPr>
        <p:spPr>
          <a:xfrm>
            <a:off x="2400302" y="1602675"/>
            <a:ext cx="3071400" cy="3002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body" idx="2"/>
          </p:nvPr>
        </p:nvSpPr>
        <p:spPr>
          <a:xfrm>
            <a:off x="5650571" y="1602675"/>
            <a:ext cx="3071400" cy="3002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3300" y="411575"/>
            <a:ext cx="8520600" cy="63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8" name="Shape 38"/>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319500" y="936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2" name="Shape 42"/>
          <p:cNvSpPr txBox="1">
            <a:spLocks noGrp="1"/>
          </p:cNvSpPr>
          <p:nvPr>
            <p:ph type="body" idx="1"/>
          </p:nvPr>
        </p:nvSpPr>
        <p:spPr>
          <a:xfrm>
            <a:off x="319500" y="1846803"/>
            <a:ext cx="2808000" cy="2806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3" name="Shape 4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283103" y="712140"/>
            <a:ext cx="6244200" cy="38355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47" name="Shape 4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50" name="Shape 5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51" name="Shape 51"/>
          <p:cNvSpPr txBox="1">
            <a:spLocks noGrp="1"/>
          </p:cNvSpPr>
          <p:nvPr>
            <p:ph type="title"/>
          </p:nvPr>
        </p:nvSpPr>
        <p:spPr>
          <a:xfrm>
            <a:off x="265500" y="1397350"/>
            <a:ext cx="4045200" cy="1318200"/>
          </a:xfrm>
          <a:prstGeom prst="rect">
            <a:avLst/>
          </a:prstGeom>
        </p:spPr>
        <p:txBody>
          <a:bodyPr lIns="91425" tIns="91425" rIns="91425" bIns="91425" anchor="b" anchorCtr="0"/>
          <a:lstStyle>
            <a:lvl1pPr lvl="0" algn="ctr">
              <a:spcBef>
                <a:spcPts val="0"/>
              </a:spcBef>
              <a:buClr>
                <a:schemeClr val="dk1"/>
              </a:buClr>
              <a:buSzPct val="100000"/>
              <a:defRPr sz="3600">
                <a:solidFill>
                  <a:schemeClr val="dk1"/>
                </a:solidFill>
              </a:defRPr>
            </a:lvl1pPr>
            <a:lvl2pPr lvl="1" algn="ctr">
              <a:spcBef>
                <a:spcPts val="0"/>
              </a:spcBef>
              <a:buClr>
                <a:schemeClr val="dk1"/>
              </a:buClr>
              <a:buSzPct val="100000"/>
              <a:defRPr sz="3600">
                <a:solidFill>
                  <a:schemeClr val="dk1"/>
                </a:solidFill>
              </a:defRPr>
            </a:lvl2pPr>
            <a:lvl3pPr lvl="2" algn="ctr">
              <a:spcBef>
                <a:spcPts val="0"/>
              </a:spcBef>
              <a:buClr>
                <a:schemeClr val="dk1"/>
              </a:buClr>
              <a:buSzPct val="100000"/>
              <a:defRPr sz="3600">
                <a:solidFill>
                  <a:schemeClr val="dk1"/>
                </a:solidFill>
              </a:defRPr>
            </a:lvl3pPr>
            <a:lvl4pPr lvl="3" algn="ctr">
              <a:spcBef>
                <a:spcPts val="0"/>
              </a:spcBef>
              <a:buClr>
                <a:schemeClr val="dk1"/>
              </a:buClr>
              <a:buSzPct val="100000"/>
              <a:defRPr sz="3600">
                <a:solidFill>
                  <a:schemeClr val="dk1"/>
                </a:solidFill>
              </a:defRPr>
            </a:lvl4pPr>
            <a:lvl5pPr lvl="4" algn="ctr">
              <a:spcBef>
                <a:spcPts val="0"/>
              </a:spcBef>
              <a:buClr>
                <a:schemeClr val="dk1"/>
              </a:buClr>
              <a:buSzPct val="100000"/>
              <a:defRPr sz="3600">
                <a:solidFill>
                  <a:schemeClr val="dk1"/>
                </a:solidFill>
              </a:defRPr>
            </a:lvl5pPr>
            <a:lvl6pPr lvl="5" algn="ctr">
              <a:spcBef>
                <a:spcPts val="0"/>
              </a:spcBef>
              <a:buClr>
                <a:schemeClr val="dk1"/>
              </a:buClr>
              <a:buSzPct val="100000"/>
              <a:defRPr sz="3600">
                <a:solidFill>
                  <a:schemeClr val="dk1"/>
                </a:solidFill>
              </a:defRPr>
            </a:lvl6pPr>
            <a:lvl7pPr lvl="6" algn="ctr">
              <a:spcBef>
                <a:spcPts val="0"/>
              </a:spcBef>
              <a:buClr>
                <a:schemeClr val="dk1"/>
              </a:buClr>
              <a:buSzPct val="100000"/>
              <a:defRPr sz="3600">
                <a:solidFill>
                  <a:schemeClr val="dk1"/>
                </a:solidFill>
              </a:defRPr>
            </a:lvl7pPr>
            <a:lvl8pPr lvl="7" algn="ctr">
              <a:spcBef>
                <a:spcPts val="0"/>
              </a:spcBef>
              <a:buClr>
                <a:schemeClr val="dk1"/>
              </a:buClr>
              <a:buSzPct val="100000"/>
              <a:defRPr sz="3600">
                <a:solidFill>
                  <a:schemeClr val="dk1"/>
                </a:solidFill>
              </a:defRPr>
            </a:lvl8pPr>
            <a:lvl9pPr lvl="8" algn="ctr">
              <a:spcBef>
                <a:spcPts val="0"/>
              </a:spcBef>
              <a:buClr>
                <a:schemeClr val="dk1"/>
              </a:buClr>
              <a:buSzPct val="100000"/>
              <a:defRPr sz="3600">
                <a:solidFill>
                  <a:schemeClr val="dk1"/>
                </a:solidFill>
              </a:defRPr>
            </a:lvl9pPr>
          </a:lstStyle>
          <a:p>
            <a:endParaRPr/>
          </a:p>
        </p:txBody>
      </p:sp>
      <p:sp>
        <p:nvSpPr>
          <p:cNvPr id="52" name="Shape 52"/>
          <p:cNvSpPr txBox="1">
            <a:spLocks noGrp="1"/>
          </p:cNvSpPr>
          <p:nvPr>
            <p:ph type="subTitle" idx="1"/>
          </p:nvPr>
        </p:nvSpPr>
        <p:spPr>
          <a:xfrm>
            <a:off x="265500" y="2735370"/>
            <a:ext cx="4045200" cy="13454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3" name="Shape 5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4" name="Shape 5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57" name="Shape 57"/>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58" name="Shape 58"/>
          <p:cNvSpPr txBox="1">
            <a:spLocks noGrp="1"/>
          </p:cNvSpPr>
          <p:nvPr>
            <p:ph type="body" idx="1"/>
          </p:nvPr>
        </p:nvSpPr>
        <p:spPr>
          <a:xfrm>
            <a:off x="328017" y="4226025"/>
            <a:ext cx="8388600" cy="3936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59" name="Shape 59"/>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00250" y="575950"/>
            <a:ext cx="6321600" cy="635400"/>
          </a:xfrm>
          <a:prstGeom prst="rect">
            <a:avLst/>
          </a:prstGeom>
          <a:noFill/>
          <a:ln>
            <a:noFill/>
          </a:ln>
        </p:spPr>
        <p:txBody>
          <a:bodyPr lIns="91425" tIns="91425" rIns="91425" bIns="91425" anchor="t" anchorCtr="0"/>
          <a:lstStyle>
            <a:lvl1pPr lv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2410112" y="1595775"/>
            <a:ext cx="6321600" cy="300239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400250" y="575950"/>
            <a:ext cx="6321600" cy="635400"/>
          </a:xfrm>
          <a:prstGeom prst="rect">
            <a:avLst/>
          </a:prstGeom>
          <a:noFill/>
          <a:ln>
            <a:noFill/>
          </a:ln>
        </p:spPr>
        <p:txBody>
          <a:bodyPr lIns="91425" tIns="91425" rIns="91425" bIns="91425" anchor="t" anchorCtr="0"/>
          <a:lstStyle>
            <a:lvl1pPr lvl="0" rt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rtl="0">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rtl="0">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rtl="0">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rtl="0">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rtl="0">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rtl="0">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rtl="0">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rtl="0">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0" name="Shape 70"/>
          <p:cNvSpPr txBox="1">
            <a:spLocks noGrp="1"/>
          </p:cNvSpPr>
          <p:nvPr>
            <p:ph type="body" idx="1"/>
          </p:nvPr>
        </p:nvSpPr>
        <p:spPr>
          <a:xfrm>
            <a:off x="2410112" y="1595775"/>
            <a:ext cx="6321600" cy="3002399"/>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71" name="Shape 71"/>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2.xml"/><Relationship Id="rId6" Type="http://schemas.openxmlformats.org/officeDocument/2006/relationships/image" Target="../media/image29.png"/><Relationship Id="rId5" Type="http://schemas.openxmlformats.org/officeDocument/2006/relationships/image" Target="../media/image26.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image" Target="../media/image29.png"/><Relationship Id="rId5" Type="http://schemas.openxmlformats.org/officeDocument/2006/relationships/image" Target="../media/image26.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2.png"/><Relationship Id="rId7"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2.png"/><Relationship Id="rId7"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2.xml"/><Relationship Id="rId6" Type="http://schemas.openxmlformats.org/officeDocument/2006/relationships/image" Target="../media/image41.png"/><Relationship Id="rId5" Type="http://schemas.openxmlformats.org/officeDocument/2006/relationships/image" Target="../media/image37.png"/><Relationship Id="rId4" Type="http://schemas.openxmlformats.org/officeDocument/2006/relationships/image" Target="../media/image35.png"/><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2.xml"/><Relationship Id="rId6" Type="http://schemas.openxmlformats.org/officeDocument/2006/relationships/image" Target="../media/image40.png"/><Relationship Id="rId5" Type="http://schemas.openxmlformats.org/officeDocument/2006/relationships/image" Target="../media/image44.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2.xml"/><Relationship Id="rId6" Type="http://schemas.openxmlformats.org/officeDocument/2006/relationships/image" Target="../media/image47.png"/><Relationship Id="rId5" Type="http://schemas.openxmlformats.org/officeDocument/2006/relationships/image" Target="../media/image45.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32.png"/><Relationship Id="rId7" Type="http://schemas.openxmlformats.org/officeDocument/2006/relationships/image" Target="../media/image12.png"/><Relationship Id="rId12"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22.xml"/><Relationship Id="rId6" Type="http://schemas.openxmlformats.org/officeDocument/2006/relationships/image" Target="../media/image47.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0.png"/><Relationship Id="rId9" Type="http://schemas.openxmlformats.org/officeDocument/2006/relationships/image" Target="../media/image49.png"/><Relationship Id="rId1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2.xml"/><Relationship Id="rId6" Type="http://schemas.openxmlformats.org/officeDocument/2006/relationships/image" Target="../media/image47.png"/><Relationship Id="rId5" Type="http://schemas.openxmlformats.org/officeDocument/2006/relationships/image" Target="../media/image45.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2.xml"/><Relationship Id="rId6" Type="http://schemas.openxmlformats.org/officeDocument/2006/relationships/image" Target="../media/image55.png"/><Relationship Id="rId5" Type="http://schemas.openxmlformats.org/officeDocument/2006/relationships/image" Target="../media/image45.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2.png"/><Relationship Id="rId7"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22.xml"/><Relationship Id="rId6" Type="http://schemas.openxmlformats.org/officeDocument/2006/relationships/image" Target="../media/image56.png"/><Relationship Id="rId5" Type="http://schemas.openxmlformats.org/officeDocument/2006/relationships/image" Target="../media/image45.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2.png"/><Relationship Id="rId7"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22.xml"/><Relationship Id="rId6" Type="http://schemas.openxmlformats.org/officeDocument/2006/relationships/image" Target="../media/image56.png"/><Relationship Id="rId5" Type="http://schemas.openxmlformats.org/officeDocument/2006/relationships/image" Target="../media/image45.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32.png"/><Relationship Id="rId7"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22.xml"/><Relationship Id="rId6" Type="http://schemas.openxmlformats.org/officeDocument/2006/relationships/image" Target="../media/image60.png"/><Relationship Id="rId5"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62.png"/><Relationship Id="rId2" Type="http://schemas.openxmlformats.org/officeDocument/2006/relationships/notesSlide" Target="../notesSlides/notesSlide39.xml"/><Relationship Id="rId1" Type="http://schemas.openxmlformats.org/officeDocument/2006/relationships/slideLayout" Target="../slideLayouts/slideLayout2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32.png"/><Relationship Id="rId7" Type="http://schemas.openxmlformats.org/officeDocument/2006/relationships/image" Target="../media/image63.png"/><Relationship Id="rId2" Type="http://schemas.openxmlformats.org/officeDocument/2006/relationships/notesSlide" Target="../notesSlides/notesSlide40.xml"/><Relationship Id="rId1" Type="http://schemas.openxmlformats.org/officeDocument/2006/relationships/slideLayout" Target="../slideLayouts/slideLayout22.xml"/><Relationship Id="rId6" Type="http://schemas.openxmlformats.org/officeDocument/2006/relationships/image" Target="../media/image61.png"/><Relationship Id="rId5" Type="http://schemas.openxmlformats.org/officeDocument/2006/relationships/image" Target="../media/image65.png"/><Relationship Id="rId10" Type="http://schemas.openxmlformats.org/officeDocument/2006/relationships/image" Target="../media/image66.png"/><Relationship Id="rId4" Type="http://schemas.openxmlformats.org/officeDocument/2006/relationships/image" Target="../media/image40.png"/><Relationship Id="rId9" Type="http://schemas.openxmlformats.org/officeDocument/2006/relationships/image" Target="../media/image12.png"/></Relationships>
</file>

<file path=ppt/slides/_rels/slide4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32.png"/><Relationship Id="rId7" Type="http://schemas.openxmlformats.org/officeDocument/2006/relationships/image" Target="../media/image63.png"/><Relationship Id="rId2" Type="http://schemas.openxmlformats.org/officeDocument/2006/relationships/notesSlide" Target="../notesSlides/notesSlide41.xml"/><Relationship Id="rId1" Type="http://schemas.openxmlformats.org/officeDocument/2006/relationships/slideLayout" Target="../slideLayouts/slideLayout22.xml"/><Relationship Id="rId6" Type="http://schemas.openxmlformats.org/officeDocument/2006/relationships/image" Target="../media/image61.png"/><Relationship Id="rId5" Type="http://schemas.openxmlformats.org/officeDocument/2006/relationships/image" Target="../media/image65.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2.xml"/><Relationship Id="rId6" Type="http://schemas.openxmlformats.org/officeDocument/2006/relationships/image" Target="../media/image63.png"/><Relationship Id="rId5" Type="http://schemas.openxmlformats.org/officeDocument/2006/relationships/image" Target="../media/image67.pn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32.png"/><Relationship Id="rId7" Type="http://schemas.openxmlformats.org/officeDocument/2006/relationships/image" Target="../media/image68.png"/><Relationship Id="rId2" Type="http://schemas.openxmlformats.org/officeDocument/2006/relationships/notesSlide" Target="../notesSlides/notesSlide43.xml"/><Relationship Id="rId1" Type="http://schemas.openxmlformats.org/officeDocument/2006/relationships/slideLayout" Target="../slideLayouts/slideLayout22.xml"/><Relationship Id="rId6" Type="http://schemas.openxmlformats.org/officeDocument/2006/relationships/image" Target="../media/image67.png"/><Relationship Id="rId5" Type="http://schemas.openxmlformats.org/officeDocument/2006/relationships/image" Target="../media/image63.pn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32.png"/><Relationship Id="rId7" Type="http://schemas.openxmlformats.org/officeDocument/2006/relationships/image" Target="../media/image70.png"/><Relationship Id="rId2" Type="http://schemas.openxmlformats.org/officeDocument/2006/relationships/notesSlide" Target="../notesSlides/notesSlide44.xml"/><Relationship Id="rId1" Type="http://schemas.openxmlformats.org/officeDocument/2006/relationships/slideLayout" Target="../slideLayouts/slideLayout22.xml"/><Relationship Id="rId6" Type="http://schemas.openxmlformats.org/officeDocument/2006/relationships/image" Target="../media/image68.png"/><Relationship Id="rId5" Type="http://schemas.openxmlformats.org/officeDocument/2006/relationships/image" Target="../media/image63.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2.xml"/><Relationship Id="rId6" Type="http://schemas.openxmlformats.org/officeDocument/2006/relationships/image" Target="../media/image72.png"/><Relationship Id="rId5" Type="http://schemas.openxmlformats.org/officeDocument/2006/relationships/image" Target="../media/image63.png"/><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12.png"/><Relationship Id="rId3" Type="http://schemas.openxmlformats.org/officeDocument/2006/relationships/image" Target="../media/image32.png"/><Relationship Id="rId7" Type="http://schemas.openxmlformats.org/officeDocument/2006/relationships/image" Target="../media/image62.png"/><Relationship Id="rId12" Type="http://schemas.openxmlformats.org/officeDocument/2006/relationships/image" Target="../media/image77.png"/><Relationship Id="rId2" Type="http://schemas.openxmlformats.org/officeDocument/2006/relationships/notesSlide" Target="../notesSlides/notesSlide46.xml"/><Relationship Id="rId1" Type="http://schemas.openxmlformats.org/officeDocument/2006/relationships/slideLayout" Target="../slideLayouts/slideLayout22.xml"/><Relationship Id="rId6" Type="http://schemas.openxmlformats.org/officeDocument/2006/relationships/image" Target="../media/image61.png"/><Relationship Id="rId11" Type="http://schemas.openxmlformats.org/officeDocument/2006/relationships/image" Target="../media/image76.png"/><Relationship Id="rId5" Type="http://schemas.openxmlformats.org/officeDocument/2006/relationships/image" Target="../media/image72.png"/><Relationship Id="rId10" Type="http://schemas.openxmlformats.org/officeDocument/2006/relationships/image" Target="../media/image75.png"/><Relationship Id="rId4" Type="http://schemas.openxmlformats.org/officeDocument/2006/relationships/image" Target="../media/image40.png"/><Relationship Id="rId9" Type="http://schemas.openxmlformats.org/officeDocument/2006/relationships/image" Target="../media/image7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ctrTitle"/>
          </p:nvPr>
        </p:nvSpPr>
        <p:spPr>
          <a:xfrm>
            <a:off x="2371725" y="630225"/>
            <a:ext cx="6331500" cy="1542000"/>
          </a:xfrm>
          <a:prstGeom prst="rect">
            <a:avLst/>
          </a:prstGeom>
        </p:spPr>
        <p:txBody>
          <a:bodyPr lIns="91425" tIns="91425" rIns="91425" bIns="91425" anchor="t" anchorCtr="0">
            <a:noAutofit/>
          </a:bodyPr>
          <a:lstStyle/>
          <a:p>
            <a:pPr lvl="0">
              <a:spcBef>
                <a:spcPts val="0"/>
              </a:spcBef>
              <a:buNone/>
            </a:pPr>
            <a:r>
              <a:rPr lang="en"/>
              <a:t>Linear Optimization</a:t>
            </a:r>
          </a:p>
        </p:txBody>
      </p:sp>
      <p:sp>
        <p:nvSpPr>
          <p:cNvPr id="136" name="Shape 136"/>
          <p:cNvSpPr txBox="1">
            <a:spLocks noGrp="1"/>
          </p:cNvSpPr>
          <p:nvPr>
            <p:ph type="subTitle" idx="1"/>
          </p:nvPr>
        </p:nvSpPr>
        <p:spPr>
          <a:xfrm>
            <a:off x="2390266" y="3238450"/>
            <a:ext cx="6331500" cy="1241700"/>
          </a:xfrm>
          <a:prstGeom prst="rect">
            <a:avLst/>
          </a:prstGeom>
        </p:spPr>
        <p:txBody>
          <a:bodyPr lIns="91425" tIns="91425" rIns="91425" bIns="91425" anchor="b" anchorCtr="0">
            <a:noAutofit/>
          </a:bodyPr>
          <a:lstStyle/>
          <a:p>
            <a:pPr lvl="0">
              <a:spcBef>
                <a:spcPts val="0"/>
              </a:spcBef>
              <a:buNone/>
            </a:pPr>
            <a:r>
              <a:rPr lang="en"/>
              <a:t>The Punch Line</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303300" y="411575"/>
            <a:ext cx="8520600" cy="639600"/>
          </a:xfrm>
          <a:prstGeom prst="rect">
            <a:avLst/>
          </a:prstGeom>
        </p:spPr>
        <p:txBody>
          <a:bodyPr lIns="91425" tIns="91425" rIns="91425" bIns="91425" anchor="t" anchorCtr="0">
            <a:noAutofit/>
          </a:bodyPr>
          <a:lstStyle/>
          <a:p>
            <a:pPr lvl="0">
              <a:spcBef>
                <a:spcPts val="0"/>
              </a:spcBef>
              <a:buNone/>
            </a:pPr>
            <a:r>
              <a:rPr lang="en"/>
              <a:t>What’s Linear Optimization?</a:t>
            </a:r>
          </a:p>
        </p:txBody>
      </p:sp>
      <p:pic>
        <p:nvPicPr>
          <p:cNvPr id="209" name="Shape 209"/>
          <p:cNvPicPr preferRelativeResize="0"/>
          <p:nvPr/>
        </p:nvPicPr>
        <p:blipFill>
          <a:blip r:embed="rId3">
            <a:alphaModFix/>
          </a:blip>
          <a:stretch>
            <a:fillRect/>
          </a:stretch>
        </p:blipFill>
        <p:spPr>
          <a:xfrm>
            <a:off x="0" y="1141133"/>
            <a:ext cx="9144000" cy="377563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303300" y="411575"/>
            <a:ext cx="8520600" cy="639600"/>
          </a:xfrm>
          <a:prstGeom prst="rect">
            <a:avLst/>
          </a:prstGeom>
        </p:spPr>
        <p:txBody>
          <a:bodyPr lIns="91425" tIns="91425" rIns="91425" bIns="91425" anchor="t" anchorCtr="0">
            <a:noAutofit/>
          </a:bodyPr>
          <a:lstStyle/>
          <a:p>
            <a:pPr lvl="0">
              <a:spcBef>
                <a:spcPts val="0"/>
              </a:spcBef>
              <a:buNone/>
            </a:pPr>
            <a:r>
              <a:rPr lang="en"/>
              <a:t>MAX Problem</a:t>
            </a:r>
          </a:p>
        </p:txBody>
      </p:sp>
      <p:pic>
        <p:nvPicPr>
          <p:cNvPr id="215" name="Shape 215"/>
          <p:cNvPicPr preferRelativeResize="0"/>
          <p:nvPr/>
        </p:nvPicPr>
        <p:blipFill>
          <a:blip r:embed="rId3">
            <a:alphaModFix/>
          </a:blip>
          <a:stretch>
            <a:fillRect/>
          </a:stretch>
        </p:blipFill>
        <p:spPr>
          <a:xfrm>
            <a:off x="350973" y="963149"/>
            <a:ext cx="8468794" cy="41803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Shape 220"/>
          <p:cNvPicPr preferRelativeResize="0"/>
          <p:nvPr/>
        </p:nvPicPr>
        <p:blipFill>
          <a:blip r:embed="rId3">
            <a:alphaModFix/>
          </a:blip>
          <a:stretch>
            <a:fillRect/>
          </a:stretch>
        </p:blipFill>
        <p:spPr>
          <a:xfrm>
            <a:off x="0" y="116078"/>
            <a:ext cx="9143999" cy="4911342"/>
          </a:xfrm>
          <a:prstGeom prst="rect">
            <a:avLst/>
          </a:prstGeom>
          <a:noFill/>
          <a:ln>
            <a:noFill/>
          </a:ln>
        </p:spPr>
      </p:pic>
      <p:cxnSp>
        <p:nvCxnSpPr>
          <p:cNvPr id="221" name="Shape 221"/>
          <p:cNvCxnSpPr/>
          <p:nvPr/>
        </p:nvCxnSpPr>
        <p:spPr>
          <a:xfrm rot="10800000" flipH="1">
            <a:off x="880175" y="1202950"/>
            <a:ext cx="792300" cy="312900"/>
          </a:xfrm>
          <a:prstGeom prst="straightConnector1">
            <a:avLst/>
          </a:prstGeom>
          <a:noFill/>
          <a:ln w="28575" cap="flat" cmpd="sng">
            <a:solidFill>
              <a:srgbClr val="980000"/>
            </a:solidFill>
            <a:prstDash val="solid"/>
            <a:round/>
            <a:headEnd type="none" w="lg" len="lg"/>
            <a:tailEnd type="none" w="lg" len="lg"/>
          </a:ln>
        </p:spPr>
      </p:cxnSp>
      <p:cxnSp>
        <p:nvCxnSpPr>
          <p:cNvPr id="222" name="Shape 222"/>
          <p:cNvCxnSpPr/>
          <p:nvPr/>
        </p:nvCxnSpPr>
        <p:spPr>
          <a:xfrm>
            <a:off x="1017075" y="1212675"/>
            <a:ext cx="645600" cy="352200"/>
          </a:xfrm>
          <a:prstGeom prst="straightConnector1">
            <a:avLst/>
          </a:prstGeom>
          <a:noFill/>
          <a:ln w="28575" cap="flat" cmpd="sng">
            <a:solidFill>
              <a:srgbClr val="980000"/>
            </a:solidFill>
            <a:prstDash val="solid"/>
            <a:round/>
            <a:headEnd type="none" w="lg" len="lg"/>
            <a:tailEnd type="none" w="lg" len="lg"/>
          </a:ln>
        </p:spPr>
      </p:cxnSp>
      <p:cxnSp>
        <p:nvCxnSpPr>
          <p:cNvPr id="223" name="Shape 223"/>
          <p:cNvCxnSpPr/>
          <p:nvPr/>
        </p:nvCxnSpPr>
        <p:spPr>
          <a:xfrm rot="10800000" flipH="1">
            <a:off x="943725" y="3057000"/>
            <a:ext cx="792300" cy="312900"/>
          </a:xfrm>
          <a:prstGeom prst="straightConnector1">
            <a:avLst/>
          </a:prstGeom>
          <a:noFill/>
          <a:ln w="28575" cap="flat" cmpd="sng">
            <a:solidFill>
              <a:srgbClr val="980000"/>
            </a:solidFill>
            <a:prstDash val="solid"/>
            <a:round/>
            <a:headEnd type="none" w="lg" len="lg"/>
            <a:tailEnd type="none" w="lg" len="lg"/>
          </a:ln>
        </p:spPr>
      </p:cxnSp>
      <p:cxnSp>
        <p:nvCxnSpPr>
          <p:cNvPr id="224" name="Shape 224"/>
          <p:cNvCxnSpPr/>
          <p:nvPr/>
        </p:nvCxnSpPr>
        <p:spPr>
          <a:xfrm>
            <a:off x="1080625" y="3066725"/>
            <a:ext cx="645600" cy="352200"/>
          </a:xfrm>
          <a:prstGeom prst="straightConnector1">
            <a:avLst/>
          </a:prstGeom>
          <a:noFill/>
          <a:ln w="28575" cap="flat" cmpd="sng">
            <a:solidFill>
              <a:srgbClr val="980000"/>
            </a:solidFill>
            <a:prstDash val="solid"/>
            <a:round/>
            <a:headEnd type="none" w="lg" len="lg"/>
            <a:tailEnd type="none" w="lg" len="lg"/>
          </a:ln>
        </p:spPr>
      </p:cxnSp>
      <p:sp>
        <p:nvSpPr>
          <p:cNvPr id="225" name="Shape 225"/>
          <p:cNvSpPr txBox="1"/>
          <p:nvPr/>
        </p:nvSpPr>
        <p:spPr>
          <a:xfrm>
            <a:off x="614075" y="1633225"/>
            <a:ext cx="1415700" cy="352200"/>
          </a:xfrm>
          <a:prstGeom prst="rect">
            <a:avLst/>
          </a:prstGeom>
          <a:noFill/>
          <a:ln>
            <a:noFill/>
          </a:ln>
        </p:spPr>
        <p:txBody>
          <a:bodyPr lIns="91425" tIns="91425" rIns="91425" bIns="91425" anchor="t" anchorCtr="0">
            <a:noAutofit/>
          </a:bodyPr>
          <a:lstStyle/>
          <a:p>
            <a:pPr lvl="0">
              <a:spcBef>
                <a:spcPts val="0"/>
              </a:spcBef>
              <a:buNone/>
            </a:pPr>
            <a:r>
              <a:rPr lang="en" sz="1800">
                <a:solidFill>
                  <a:schemeClr val="dk1"/>
                </a:solidFill>
              </a:rPr>
              <a:t>constraints!</a:t>
            </a:r>
          </a:p>
        </p:txBody>
      </p:sp>
      <p:sp>
        <p:nvSpPr>
          <p:cNvPr id="226" name="Shape 226"/>
          <p:cNvSpPr txBox="1"/>
          <p:nvPr/>
        </p:nvSpPr>
        <p:spPr>
          <a:xfrm>
            <a:off x="632025" y="3487300"/>
            <a:ext cx="1415700" cy="352200"/>
          </a:xfrm>
          <a:prstGeom prst="rect">
            <a:avLst/>
          </a:prstGeom>
          <a:noFill/>
          <a:ln>
            <a:noFill/>
          </a:ln>
        </p:spPr>
        <p:txBody>
          <a:bodyPr lIns="91425" tIns="91425" rIns="91425" bIns="91425" anchor="t" anchorCtr="0">
            <a:noAutofit/>
          </a:bodyPr>
          <a:lstStyle/>
          <a:p>
            <a:pPr lvl="0" rtl="0">
              <a:spcBef>
                <a:spcPts val="0"/>
              </a:spcBef>
              <a:buNone/>
            </a:pPr>
            <a:r>
              <a:rPr lang="en" sz="1800">
                <a:solidFill>
                  <a:schemeClr val="dk1"/>
                </a:solidFill>
              </a:rPr>
              <a:t>constraints!</a:t>
            </a:r>
          </a:p>
        </p:txBody>
      </p:sp>
      <p:pic>
        <p:nvPicPr>
          <p:cNvPr id="227" name="Shape 227"/>
          <p:cNvPicPr preferRelativeResize="0"/>
          <p:nvPr/>
        </p:nvPicPr>
        <p:blipFill>
          <a:blip r:embed="rId4">
            <a:alphaModFix/>
          </a:blip>
          <a:stretch>
            <a:fillRect/>
          </a:stretch>
        </p:blipFill>
        <p:spPr>
          <a:xfrm>
            <a:off x="5995277" y="1433075"/>
            <a:ext cx="2405500" cy="752475"/>
          </a:xfrm>
          <a:prstGeom prst="rect">
            <a:avLst/>
          </a:prstGeom>
          <a:noFill/>
          <a:ln>
            <a:noFill/>
          </a:ln>
        </p:spPr>
      </p:pic>
      <p:pic>
        <p:nvPicPr>
          <p:cNvPr id="228" name="Shape 228"/>
          <p:cNvPicPr preferRelativeResize="0"/>
          <p:nvPr/>
        </p:nvPicPr>
        <p:blipFill>
          <a:blip r:embed="rId4">
            <a:alphaModFix/>
          </a:blip>
          <a:stretch>
            <a:fillRect/>
          </a:stretch>
        </p:blipFill>
        <p:spPr>
          <a:xfrm>
            <a:off x="6108577" y="3369900"/>
            <a:ext cx="2405500" cy="7524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1000"/>
                                        <p:tgtEl>
                                          <p:spTgt spid="222"/>
                                        </p:tgtEl>
                                      </p:cBhvr>
                                    </p:animEffect>
                                  </p:childTnLst>
                                </p:cTn>
                              </p:par>
                              <p:par>
                                <p:cTn id="8" presetID="10" presetClass="entr" presetSubtype="0" fill="hold" nodeType="withEffect">
                                  <p:stCondLst>
                                    <p:cond delay="0"/>
                                  </p:stCondLst>
                                  <p:childTnLst>
                                    <p:set>
                                      <p:cBhvr>
                                        <p:cTn id="9" dur="1" fill="hold">
                                          <p:stCondLst>
                                            <p:cond delay="0"/>
                                          </p:stCondLst>
                                        </p:cTn>
                                        <p:tgtEl>
                                          <p:spTgt spid="221"/>
                                        </p:tgtEl>
                                        <p:attrNameLst>
                                          <p:attrName>style.visibility</p:attrName>
                                        </p:attrNameLst>
                                      </p:cBhvr>
                                      <p:to>
                                        <p:strVal val="visible"/>
                                      </p:to>
                                    </p:set>
                                    <p:animEffect transition="in" filter="fade">
                                      <p:cBhvr>
                                        <p:cTn id="10" dur="1000"/>
                                        <p:tgtEl>
                                          <p:spTgt spid="2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3"/>
                                        </p:tgtEl>
                                        <p:attrNameLst>
                                          <p:attrName>style.visibility</p:attrName>
                                        </p:attrNameLst>
                                      </p:cBhvr>
                                      <p:to>
                                        <p:strVal val="visible"/>
                                      </p:to>
                                    </p:set>
                                    <p:animEffect transition="in" filter="fade">
                                      <p:cBhvr>
                                        <p:cTn id="15" dur="1000"/>
                                        <p:tgtEl>
                                          <p:spTgt spid="223"/>
                                        </p:tgtEl>
                                      </p:cBhvr>
                                    </p:animEffect>
                                  </p:childTnLst>
                                </p:cTn>
                              </p:par>
                              <p:par>
                                <p:cTn id="16" presetID="10" presetClass="entr" presetSubtype="0" fill="hold" nodeType="withEffect">
                                  <p:stCondLst>
                                    <p:cond delay="0"/>
                                  </p:stCondLst>
                                  <p:childTnLst>
                                    <p:set>
                                      <p:cBhvr>
                                        <p:cTn id="17" dur="1" fill="hold">
                                          <p:stCondLst>
                                            <p:cond delay="0"/>
                                          </p:stCondLst>
                                        </p:cTn>
                                        <p:tgtEl>
                                          <p:spTgt spid="224"/>
                                        </p:tgtEl>
                                        <p:attrNameLst>
                                          <p:attrName>style.visibility</p:attrName>
                                        </p:attrNameLst>
                                      </p:cBhvr>
                                      <p:to>
                                        <p:strVal val="visible"/>
                                      </p:to>
                                    </p:set>
                                    <p:animEffect transition="in" filter="fade">
                                      <p:cBhvr>
                                        <p:cTn id="18" dur="1000"/>
                                        <p:tgtEl>
                                          <p:spTgt spid="2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5"/>
                                        </p:tgtEl>
                                        <p:attrNameLst>
                                          <p:attrName>style.visibility</p:attrName>
                                        </p:attrNameLst>
                                      </p:cBhvr>
                                      <p:to>
                                        <p:strVal val="visible"/>
                                      </p:to>
                                    </p:set>
                                    <p:animEffect transition="in" filter="fade">
                                      <p:cBhvr>
                                        <p:cTn id="23" dur="1000"/>
                                        <p:tgtEl>
                                          <p:spTgt spid="225"/>
                                        </p:tgtEl>
                                      </p:cBhvr>
                                    </p:animEffect>
                                  </p:childTnLst>
                                </p:cTn>
                              </p:par>
                              <p:par>
                                <p:cTn id="24" presetID="10" presetClass="entr" presetSubtype="0" fill="hold" nodeType="withEffect">
                                  <p:stCondLst>
                                    <p:cond delay="0"/>
                                  </p:stCondLst>
                                  <p:childTnLst>
                                    <p:set>
                                      <p:cBhvr>
                                        <p:cTn id="25" dur="1" fill="hold">
                                          <p:stCondLst>
                                            <p:cond delay="0"/>
                                          </p:stCondLst>
                                        </p:cTn>
                                        <p:tgtEl>
                                          <p:spTgt spid="226"/>
                                        </p:tgtEl>
                                        <p:attrNameLst>
                                          <p:attrName>style.visibility</p:attrName>
                                        </p:attrNameLst>
                                      </p:cBhvr>
                                      <p:to>
                                        <p:strVal val="visible"/>
                                      </p:to>
                                    </p:set>
                                    <p:animEffect transition="in" filter="fade">
                                      <p:cBhvr>
                                        <p:cTn id="26" dur="1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283100" y="712150"/>
            <a:ext cx="8631600" cy="3835500"/>
          </a:xfrm>
          <a:prstGeom prst="rect">
            <a:avLst/>
          </a:prstGeom>
        </p:spPr>
        <p:txBody>
          <a:bodyPr lIns="91425" tIns="91425" rIns="91425" bIns="91425" anchor="t" anchorCtr="0">
            <a:noAutofit/>
          </a:bodyPr>
          <a:lstStyle/>
          <a:p>
            <a:pPr lvl="0" rtl="0">
              <a:spcBef>
                <a:spcPts val="0"/>
              </a:spcBef>
              <a:buNone/>
            </a:pPr>
            <a:r>
              <a:rPr lang="en"/>
              <a:t>How can we solve this? </a:t>
            </a:r>
          </a:p>
          <a:p>
            <a:pPr lvl="0" rtl="0">
              <a:spcBef>
                <a:spcPts val="0"/>
              </a:spcBef>
              <a:buNone/>
            </a:pPr>
            <a:r>
              <a:rPr lang="en">
                <a:solidFill>
                  <a:schemeClr val="accent5"/>
                </a:solidFill>
              </a:rPr>
              <a:t>The Contour Method!</a:t>
            </a:r>
          </a:p>
          <a:p>
            <a:pPr lvl="0" rtl="0">
              <a:spcBef>
                <a:spcPts val="0"/>
              </a:spcBef>
              <a:buNone/>
            </a:pPr>
            <a:r>
              <a:rPr lang="en" sz="3600">
                <a:solidFill>
                  <a:schemeClr val="accent5"/>
                </a:solidFill>
              </a:rPr>
              <a:t>(first method) </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Shape 238"/>
          <p:cNvPicPr preferRelativeResize="0"/>
          <p:nvPr/>
        </p:nvPicPr>
        <p:blipFill>
          <a:blip r:embed="rId3">
            <a:alphaModFix/>
          </a:blip>
          <a:stretch>
            <a:fillRect/>
          </a:stretch>
        </p:blipFill>
        <p:spPr>
          <a:xfrm>
            <a:off x="507862" y="517776"/>
            <a:ext cx="8048675" cy="3989675"/>
          </a:xfrm>
          <a:prstGeom prst="rect">
            <a:avLst/>
          </a:prstGeom>
          <a:noFill/>
          <a:ln>
            <a:noFill/>
          </a:ln>
        </p:spPr>
      </p:pic>
      <p:pic>
        <p:nvPicPr>
          <p:cNvPr id="239" name="Shape 239"/>
          <p:cNvPicPr preferRelativeResize="0"/>
          <p:nvPr/>
        </p:nvPicPr>
        <p:blipFill>
          <a:blip r:embed="rId4">
            <a:alphaModFix/>
          </a:blip>
          <a:stretch>
            <a:fillRect/>
          </a:stretch>
        </p:blipFill>
        <p:spPr>
          <a:xfrm>
            <a:off x="507875" y="3502850"/>
            <a:ext cx="8137350" cy="1004599"/>
          </a:xfrm>
          <a:prstGeom prst="rect">
            <a:avLst/>
          </a:prstGeom>
          <a:noFill/>
          <a:ln>
            <a:noFill/>
          </a:ln>
        </p:spPr>
      </p:pic>
      <p:sp>
        <p:nvSpPr>
          <p:cNvPr id="240" name="Shape 240"/>
          <p:cNvSpPr txBox="1"/>
          <p:nvPr/>
        </p:nvSpPr>
        <p:spPr>
          <a:xfrm>
            <a:off x="618150" y="3426650"/>
            <a:ext cx="7938300" cy="1674300"/>
          </a:xfrm>
          <a:prstGeom prst="rect">
            <a:avLst/>
          </a:prstGeom>
          <a:noFill/>
          <a:ln>
            <a:noFill/>
          </a:ln>
        </p:spPr>
        <p:txBody>
          <a:bodyPr lIns="91425" tIns="91425" rIns="91425" bIns="91425" anchor="t" anchorCtr="0">
            <a:noAutofit/>
          </a:bodyPr>
          <a:lstStyle/>
          <a:p>
            <a:pPr lvl="0">
              <a:spcBef>
                <a:spcPts val="0"/>
              </a:spcBef>
              <a:buNone/>
            </a:pPr>
            <a:r>
              <a:rPr lang="en" sz="1800"/>
              <a:t>Also, the owner loves the Dazzling red so you must make at least 1 batch of Dazzling red a day. Now if they sell each batch of Dazzling red for $200, and each batch of Organic for $250. Assume we sell all of our batches made each day, how much of each batch should we make to maximize our profit?</a:t>
            </a:r>
          </a:p>
        </p:txBody>
      </p:sp>
      <p:pic>
        <p:nvPicPr>
          <p:cNvPr id="241" name="Shape 241"/>
          <p:cNvPicPr preferRelativeResize="0"/>
          <p:nvPr/>
        </p:nvPicPr>
        <p:blipFill>
          <a:blip r:embed="rId5">
            <a:alphaModFix/>
          </a:blip>
          <a:stretch>
            <a:fillRect/>
          </a:stretch>
        </p:blipFill>
        <p:spPr>
          <a:xfrm>
            <a:off x="566650" y="517775"/>
            <a:ext cx="3981450" cy="3429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Shape 246"/>
          <p:cNvPicPr preferRelativeResize="0"/>
          <p:nvPr/>
        </p:nvPicPr>
        <p:blipFill>
          <a:blip r:embed="rId3">
            <a:alphaModFix/>
          </a:blip>
          <a:stretch>
            <a:fillRect/>
          </a:stretch>
        </p:blipFill>
        <p:spPr>
          <a:xfrm>
            <a:off x="566650" y="517775"/>
            <a:ext cx="3981450" cy="342900"/>
          </a:xfrm>
          <a:prstGeom prst="rect">
            <a:avLst/>
          </a:prstGeom>
          <a:noFill/>
          <a:ln>
            <a:noFill/>
          </a:ln>
        </p:spPr>
      </p:pic>
      <p:pic>
        <p:nvPicPr>
          <p:cNvPr id="248" name="Shape 248"/>
          <p:cNvPicPr preferRelativeResize="0"/>
          <p:nvPr/>
        </p:nvPicPr>
        <p:blipFill>
          <a:blip r:embed="rId4">
            <a:alphaModFix/>
          </a:blip>
          <a:stretch>
            <a:fillRect/>
          </a:stretch>
        </p:blipFill>
        <p:spPr>
          <a:xfrm>
            <a:off x="1085550" y="1378449"/>
            <a:ext cx="7784625" cy="498150"/>
          </a:xfrm>
          <a:prstGeom prst="rect">
            <a:avLst/>
          </a:prstGeom>
          <a:noFill/>
          <a:ln>
            <a:noFill/>
          </a:ln>
        </p:spPr>
      </p:pic>
      <p:pic>
        <p:nvPicPr>
          <p:cNvPr id="249" name="Shape 249"/>
          <p:cNvPicPr preferRelativeResize="0"/>
          <p:nvPr/>
        </p:nvPicPr>
        <p:blipFill>
          <a:blip r:embed="rId5">
            <a:alphaModFix/>
          </a:blip>
          <a:stretch>
            <a:fillRect/>
          </a:stretch>
        </p:blipFill>
        <p:spPr>
          <a:xfrm>
            <a:off x="1000874" y="1845974"/>
            <a:ext cx="7374924" cy="567299"/>
          </a:xfrm>
          <a:prstGeom prst="rect">
            <a:avLst/>
          </a:prstGeom>
          <a:noFill/>
          <a:ln>
            <a:noFill/>
          </a:ln>
        </p:spPr>
      </p:pic>
      <p:cxnSp>
        <p:nvCxnSpPr>
          <p:cNvPr id="250" name="Shape 250"/>
          <p:cNvCxnSpPr/>
          <p:nvPr/>
        </p:nvCxnSpPr>
        <p:spPr>
          <a:xfrm rot="10800000" flipH="1">
            <a:off x="58675" y="2435025"/>
            <a:ext cx="9036300" cy="9900"/>
          </a:xfrm>
          <a:prstGeom prst="straightConnector1">
            <a:avLst/>
          </a:prstGeom>
          <a:noFill/>
          <a:ln w="19050" cap="flat" cmpd="sng">
            <a:solidFill>
              <a:schemeClr val="accent1"/>
            </a:solidFill>
            <a:prstDash val="solid"/>
            <a:round/>
            <a:headEnd type="none" w="lg" len="lg"/>
            <a:tailEnd type="none" w="lg" len="lg"/>
          </a:ln>
        </p:spPr>
      </p:cxnSp>
      <p:pic>
        <p:nvPicPr>
          <p:cNvPr id="251" name="Shape 251"/>
          <p:cNvPicPr preferRelativeResize="0"/>
          <p:nvPr/>
        </p:nvPicPr>
        <p:blipFill>
          <a:blip r:embed="rId6">
            <a:alphaModFix/>
          </a:blip>
          <a:stretch>
            <a:fillRect/>
          </a:stretch>
        </p:blipFill>
        <p:spPr>
          <a:xfrm>
            <a:off x="1113475" y="2542875"/>
            <a:ext cx="2648024" cy="2558349"/>
          </a:xfrm>
          <a:prstGeom prst="rect">
            <a:avLst/>
          </a:prstGeom>
          <a:noFill/>
          <a:ln>
            <a:noFill/>
          </a:ln>
        </p:spPr>
      </p:pic>
      <p:sp>
        <p:nvSpPr>
          <p:cNvPr id="252" name="Shape 252"/>
          <p:cNvSpPr txBox="1"/>
          <p:nvPr/>
        </p:nvSpPr>
        <p:spPr>
          <a:xfrm>
            <a:off x="224925" y="2516700"/>
            <a:ext cx="2278800" cy="567300"/>
          </a:xfrm>
          <a:prstGeom prst="rect">
            <a:avLst/>
          </a:prstGeom>
          <a:noFill/>
          <a:ln>
            <a:noFill/>
          </a:ln>
        </p:spPr>
        <p:txBody>
          <a:bodyPr lIns="91425" tIns="91425" rIns="91425" bIns="91425" anchor="t" anchorCtr="0">
            <a:noAutofit/>
          </a:bodyPr>
          <a:lstStyle/>
          <a:p>
            <a:pPr lvl="0" rtl="0">
              <a:spcBef>
                <a:spcPts val="0"/>
              </a:spcBef>
              <a:buNone/>
            </a:pPr>
            <a:r>
              <a:rPr lang="en" sz="1800">
                <a:solidFill>
                  <a:schemeClr val="dk1"/>
                </a:solidFill>
              </a:rPr>
              <a:t>Constraints:</a:t>
            </a:r>
          </a:p>
        </p:txBody>
      </p:sp>
      <p:sp>
        <p:nvSpPr>
          <p:cNvPr id="253" name="Shape 253"/>
          <p:cNvSpPr txBox="1"/>
          <p:nvPr/>
        </p:nvSpPr>
        <p:spPr>
          <a:xfrm>
            <a:off x="3761500" y="2591625"/>
            <a:ext cx="2102700" cy="416100"/>
          </a:xfrm>
          <a:prstGeom prst="rect">
            <a:avLst/>
          </a:prstGeom>
          <a:noFill/>
          <a:ln>
            <a:noFill/>
          </a:ln>
        </p:spPr>
        <p:txBody>
          <a:bodyPr lIns="91425" tIns="91425" rIns="91425" bIns="91425" anchor="t" anchorCtr="0">
            <a:noAutofit/>
          </a:bodyPr>
          <a:lstStyle/>
          <a:p>
            <a:pPr lvl="0">
              <a:spcBef>
                <a:spcPts val="0"/>
              </a:spcBef>
              <a:buNone/>
            </a:pPr>
            <a:r>
              <a:rPr lang="en"/>
              <a:t>(food coloring)</a:t>
            </a:r>
          </a:p>
        </p:txBody>
      </p:sp>
      <p:sp>
        <p:nvSpPr>
          <p:cNvPr id="254" name="Shape 254"/>
          <p:cNvSpPr txBox="1"/>
          <p:nvPr/>
        </p:nvSpPr>
        <p:spPr>
          <a:xfrm>
            <a:off x="3761500" y="3003350"/>
            <a:ext cx="2102700" cy="416100"/>
          </a:xfrm>
          <a:prstGeom prst="rect">
            <a:avLst/>
          </a:prstGeom>
          <a:noFill/>
          <a:ln>
            <a:noFill/>
          </a:ln>
        </p:spPr>
        <p:txBody>
          <a:bodyPr lIns="91425" tIns="91425" rIns="91425" bIns="91425" anchor="t" anchorCtr="0">
            <a:noAutofit/>
          </a:bodyPr>
          <a:lstStyle/>
          <a:p>
            <a:pPr lvl="0" rtl="0">
              <a:spcBef>
                <a:spcPts val="0"/>
              </a:spcBef>
              <a:buNone/>
            </a:pPr>
            <a:r>
              <a:rPr lang="en"/>
              <a:t>(salt)</a:t>
            </a:r>
          </a:p>
        </p:txBody>
      </p:sp>
      <p:sp>
        <p:nvSpPr>
          <p:cNvPr id="255" name="Shape 255"/>
          <p:cNvSpPr txBox="1"/>
          <p:nvPr/>
        </p:nvSpPr>
        <p:spPr>
          <a:xfrm>
            <a:off x="3685300" y="3535125"/>
            <a:ext cx="2102700" cy="416100"/>
          </a:xfrm>
          <a:prstGeom prst="rect">
            <a:avLst/>
          </a:prstGeom>
          <a:noFill/>
          <a:ln>
            <a:noFill/>
          </a:ln>
        </p:spPr>
        <p:txBody>
          <a:bodyPr lIns="91425" tIns="91425" rIns="91425" bIns="91425" anchor="t" anchorCtr="0">
            <a:noAutofit/>
          </a:bodyPr>
          <a:lstStyle/>
          <a:p>
            <a:pPr lvl="0" rtl="0">
              <a:spcBef>
                <a:spcPts val="0"/>
              </a:spcBef>
              <a:buNone/>
            </a:pPr>
            <a:r>
              <a:rPr lang="en"/>
              <a:t>(client request)</a:t>
            </a:r>
          </a:p>
        </p:txBody>
      </p:sp>
      <p:sp>
        <p:nvSpPr>
          <p:cNvPr id="256" name="Shape 256"/>
          <p:cNvSpPr txBox="1"/>
          <p:nvPr/>
        </p:nvSpPr>
        <p:spPr>
          <a:xfrm>
            <a:off x="3642100" y="4022075"/>
            <a:ext cx="2102700" cy="416100"/>
          </a:xfrm>
          <a:prstGeom prst="rect">
            <a:avLst/>
          </a:prstGeom>
          <a:noFill/>
          <a:ln>
            <a:noFill/>
          </a:ln>
        </p:spPr>
        <p:txBody>
          <a:bodyPr lIns="91425" tIns="91425" rIns="91425" bIns="91425" anchor="t" anchorCtr="0">
            <a:noAutofit/>
          </a:bodyPr>
          <a:lstStyle/>
          <a:p>
            <a:pPr lvl="0" rtl="0">
              <a:spcBef>
                <a:spcPts val="0"/>
              </a:spcBef>
              <a:buNone/>
            </a:pPr>
            <a:r>
              <a:rPr lang="en"/>
              <a:t>(no negative batches)</a:t>
            </a:r>
          </a:p>
        </p:txBody>
      </p:sp>
      <p:sp>
        <p:nvSpPr>
          <p:cNvPr id="257" name="Shape 257"/>
          <p:cNvSpPr txBox="1"/>
          <p:nvPr/>
        </p:nvSpPr>
        <p:spPr>
          <a:xfrm>
            <a:off x="3642100" y="4487425"/>
            <a:ext cx="2102700" cy="416100"/>
          </a:xfrm>
          <a:prstGeom prst="rect">
            <a:avLst/>
          </a:prstGeom>
          <a:noFill/>
          <a:ln>
            <a:noFill/>
          </a:ln>
        </p:spPr>
        <p:txBody>
          <a:bodyPr lIns="91425" tIns="91425" rIns="91425" bIns="91425" anchor="t" anchorCtr="0">
            <a:noAutofit/>
          </a:bodyPr>
          <a:lstStyle/>
          <a:p>
            <a:pPr lvl="0" rtl="0">
              <a:spcBef>
                <a:spcPts val="0"/>
              </a:spcBef>
              <a:buNone/>
            </a:pPr>
            <a:r>
              <a:rPr lang="en"/>
              <a:t>(no negative batches)</a:t>
            </a:r>
          </a:p>
        </p:txBody>
      </p:sp>
      <p:cxnSp>
        <p:nvCxnSpPr>
          <p:cNvPr id="258" name="Shape 258"/>
          <p:cNvCxnSpPr/>
          <p:nvPr/>
        </p:nvCxnSpPr>
        <p:spPr>
          <a:xfrm>
            <a:off x="5750450" y="2464475"/>
            <a:ext cx="9900" cy="2640600"/>
          </a:xfrm>
          <a:prstGeom prst="straightConnector1">
            <a:avLst/>
          </a:prstGeom>
          <a:noFill/>
          <a:ln w="19050" cap="flat" cmpd="sng">
            <a:solidFill>
              <a:schemeClr val="accent1"/>
            </a:solidFill>
            <a:prstDash val="solid"/>
            <a:round/>
            <a:headEnd type="none" w="lg" len="lg"/>
            <a:tailEnd type="none" w="lg" len="lg"/>
          </a:ln>
        </p:spPr>
      </p:cxnSp>
      <p:sp>
        <p:nvSpPr>
          <p:cNvPr id="259" name="Shape 259"/>
          <p:cNvSpPr txBox="1"/>
          <p:nvPr/>
        </p:nvSpPr>
        <p:spPr>
          <a:xfrm>
            <a:off x="5864200" y="2516025"/>
            <a:ext cx="2278800" cy="567300"/>
          </a:xfrm>
          <a:prstGeom prst="rect">
            <a:avLst/>
          </a:prstGeom>
          <a:noFill/>
          <a:ln>
            <a:noFill/>
          </a:ln>
        </p:spPr>
        <p:txBody>
          <a:bodyPr lIns="91425" tIns="91425" rIns="91425" bIns="91425" anchor="t" anchorCtr="0">
            <a:noAutofit/>
          </a:bodyPr>
          <a:lstStyle/>
          <a:p>
            <a:pPr lvl="0" rtl="0">
              <a:spcBef>
                <a:spcPts val="0"/>
              </a:spcBef>
              <a:buNone/>
            </a:pPr>
            <a:r>
              <a:rPr lang="en" sz="1800">
                <a:solidFill>
                  <a:schemeClr val="dk1"/>
                </a:solidFill>
              </a:rPr>
              <a:t>MAX:</a:t>
            </a:r>
          </a:p>
        </p:txBody>
      </p:sp>
      <p:pic>
        <p:nvPicPr>
          <p:cNvPr id="260" name="Shape 260"/>
          <p:cNvPicPr preferRelativeResize="0"/>
          <p:nvPr/>
        </p:nvPicPr>
        <p:blipFill rotWithShape="1">
          <a:blip r:embed="rId7">
            <a:alphaModFix/>
          </a:blip>
          <a:srcRect l="2865" r="2865"/>
          <a:stretch/>
        </p:blipFill>
        <p:spPr>
          <a:xfrm>
            <a:off x="5884035" y="2996947"/>
            <a:ext cx="3134740" cy="581325"/>
          </a:xfrm>
          <a:prstGeom prst="rect">
            <a:avLst/>
          </a:prstGeom>
          <a:noFill/>
          <a:ln>
            <a:noFill/>
          </a:ln>
        </p:spPr>
      </p:pic>
      <p:sp>
        <p:nvSpPr>
          <p:cNvPr id="247" name="Shape 247"/>
          <p:cNvSpPr txBox="1"/>
          <p:nvPr/>
        </p:nvSpPr>
        <p:spPr>
          <a:xfrm>
            <a:off x="224925" y="1065975"/>
            <a:ext cx="2415600" cy="567300"/>
          </a:xfrm>
          <a:prstGeom prst="rect">
            <a:avLst/>
          </a:prstGeom>
          <a:noFill/>
          <a:ln>
            <a:noFill/>
          </a:ln>
        </p:spPr>
        <p:txBody>
          <a:bodyPr lIns="91425" tIns="91425" rIns="91425" bIns="91425" anchor="t" anchorCtr="0">
            <a:noAutofit/>
          </a:bodyPr>
          <a:lstStyle/>
          <a:p>
            <a:pPr lvl="0">
              <a:spcBef>
                <a:spcPts val="0"/>
              </a:spcBef>
              <a:buNone/>
            </a:pPr>
            <a:r>
              <a:rPr lang="en" sz="1800" dirty="0">
                <a:solidFill>
                  <a:schemeClr val="dk1"/>
                </a:solidFill>
              </a:rPr>
              <a:t>Decision Variables: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10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1000"/>
                                        <p:tgtEl>
                                          <p:spTgt spid="2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0"/>
                                        </p:tgtEl>
                                        <p:attrNameLst>
                                          <p:attrName>style.visibility</p:attrName>
                                        </p:attrNameLst>
                                      </p:cBhvr>
                                      <p:to>
                                        <p:strVal val="visible"/>
                                      </p:to>
                                    </p:set>
                                    <p:animEffect transition="in" filter="fade">
                                      <p:cBhvr>
                                        <p:cTn id="17" dur="1000"/>
                                        <p:tgtEl>
                                          <p:spTgt spid="250"/>
                                        </p:tgtEl>
                                      </p:cBhvr>
                                    </p:animEffect>
                                  </p:childTnLst>
                                </p:cTn>
                              </p:par>
                              <p:par>
                                <p:cTn id="18" presetID="10" presetClass="entr" presetSubtype="0" fill="hold" nodeType="withEffect">
                                  <p:stCondLst>
                                    <p:cond delay="0"/>
                                  </p:stCondLst>
                                  <p:childTnLst>
                                    <p:set>
                                      <p:cBhvr>
                                        <p:cTn id="19" dur="1" fill="hold">
                                          <p:stCondLst>
                                            <p:cond delay="0"/>
                                          </p:stCondLst>
                                        </p:cTn>
                                        <p:tgtEl>
                                          <p:spTgt spid="252"/>
                                        </p:tgtEl>
                                        <p:attrNameLst>
                                          <p:attrName>style.visibility</p:attrName>
                                        </p:attrNameLst>
                                      </p:cBhvr>
                                      <p:to>
                                        <p:strVal val="visible"/>
                                      </p:to>
                                    </p:set>
                                    <p:animEffect transition="in" filter="fade">
                                      <p:cBhvr>
                                        <p:cTn id="20" dur="1000"/>
                                        <p:tgtEl>
                                          <p:spTgt spid="25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1"/>
                                        </p:tgtEl>
                                        <p:attrNameLst>
                                          <p:attrName>style.visibility</p:attrName>
                                        </p:attrNameLst>
                                      </p:cBhvr>
                                      <p:to>
                                        <p:strVal val="visible"/>
                                      </p:to>
                                    </p:set>
                                    <p:animEffect transition="in" filter="fade">
                                      <p:cBhvr>
                                        <p:cTn id="25" dur="1000"/>
                                        <p:tgtEl>
                                          <p:spTgt spid="251"/>
                                        </p:tgtEl>
                                      </p:cBhvr>
                                    </p:animEffect>
                                  </p:childTnLst>
                                </p:cTn>
                              </p:par>
                              <p:par>
                                <p:cTn id="26" presetID="10" presetClass="entr" presetSubtype="0" fill="hold" nodeType="withEffect">
                                  <p:stCondLst>
                                    <p:cond delay="0"/>
                                  </p:stCondLst>
                                  <p:childTnLst>
                                    <p:set>
                                      <p:cBhvr>
                                        <p:cTn id="27" dur="1" fill="hold">
                                          <p:stCondLst>
                                            <p:cond delay="0"/>
                                          </p:stCondLst>
                                        </p:cTn>
                                        <p:tgtEl>
                                          <p:spTgt spid="254"/>
                                        </p:tgtEl>
                                        <p:attrNameLst>
                                          <p:attrName>style.visibility</p:attrName>
                                        </p:attrNameLst>
                                      </p:cBhvr>
                                      <p:to>
                                        <p:strVal val="visible"/>
                                      </p:to>
                                    </p:set>
                                    <p:animEffect transition="in" filter="fade">
                                      <p:cBhvr>
                                        <p:cTn id="28" dur="1000"/>
                                        <p:tgtEl>
                                          <p:spTgt spid="254"/>
                                        </p:tgtEl>
                                      </p:cBhvr>
                                    </p:animEffect>
                                  </p:childTnLst>
                                </p:cTn>
                              </p:par>
                              <p:par>
                                <p:cTn id="29" presetID="10" presetClass="entr" presetSubtype="0" fill="hold" nodeType="withEffect">
                                  <p:stCondLst>
                                    <p:cond delay="0"/>
                                  </p:stCondLst>
                                  <p:childTnLst>
                                    <p:set>
                                      <p:cBhvr>
                                        <p:cTn id="30" dur="1" fill="hold">
                                          <p:stCondLst>
                                            <p:cond delay="0"/>
                                          </p:stCondLst>
                                        </p:cTn>
                                        <p:tgtEl>
                                          <p:spTgt spid="255"/>
                                        </p:tgtEl>
                                        <p:attrNameLst>
                                          <p:attrName>style.visibility</p:attrName>
                                        </p:attrNameLst>
                                      </p:cBhvr>
                                      <p:to>
                                        <p:strVal val="visible"/>
                                      </p:to>
                                    </p:set>
                                    <p:animEffect transition="in" filter="fade">
                                      <p:cBhvr>
                                        <p:cTn id="31" dur="1000"/>
                                        <p:tgtEl>
                                          <p:spTgt spid="255"/>
                                        </p:tgtEl>
                                      </p:cBhvr>
                                    </p:animEffect>
                                  </p:childTnLst>
                                </p:cTn>
                              </p:par>
                              <p:par>
                                <p:cTn id="32" presetID="10" presetClass="entr" presetSubtype="0" fill="hold" nodeType="withEffect">
                                  <p:stCondLst>
                                    <p:cond delay="0"/>
                                  </p:stCondLst>
                                  <p:childTnLst>
                                    <p:set>
                                      <p:cBhvr>
                                        <p:cTn id="33" dur="1" fill="hold">
                                          <p:stCondLst>
                                            <p:cond delay="0"/>
                                          </p:stCondLst>
                                        </p:cTn>
                                        <p:tgtEl>
                                          <p:spTgt spid="256"/>
                                        </p:tgtEl>
                                        <p:attrNameLst>
                                          <p:attrName>style.visibility</p:attrName>
                                        </p:attrNameLst>
                                      </p:cBhvr>
                                      <p:to>
                                        <p:strVal val="visible"/>
                                      </p:to>
                                    </p:set>
                                    <p:animEffect transition="in" filter="fade">
                                      <p:cBhvr>
                                        <p:cTn id="34" dur="1000"/>
                                        <p:tgtEl>
                                          <p:spTgt spid="256"/>
                                        </p:tgtEl>
                                      </p:cBhvr>
                                    </p:animEffect>
                                  </p:childTnLst>
                                </p:cTn>
                              </p:par>
                              <p:par>
                                <p:cTn id="35" presetID="10" presetClass="entr" presetSubtype="0" fill="hold" nodeType="withEffect">
                                  <p:stCondLst>
                                    <p:cond delay="0"/>
                                  </p:stCondLst>
                                  <p:childTnLst>
                                    <p:set>
                                      <p:cBhvr>
                                        <p:cTn id="36" dur="1" fill="hold">
                                          <p:stCondLst>
                                            <p:cond delay="0"/>
                                          </p:stCondLst>
                                        </p:cTn>
                                        <p:tgtEl>
                                          <p:spTgt spid="257"/>
                                        </p:tgtEl>
                                        <p:attrNameLst>
                                          <p:attrName>style.visibility</p:attrName>
                                        </p:attrNameLst>
                                      </p:cBhvr>
                                      <p:to>
                                        <p:strVal val="visible"/>
                                      </p:to>
                                    </p:set>
                                    <p:animEffect transition="in" filter="fade">
                                      <p:cBhvr>
                                        <p:cTn id="37" dur="1000"/>
                                        <p:tgtEl>
                                          <p:spTgt spid="257"/>
                                        </p:tgtEl>
                                      </p:cBhvr>
                                    </p:animEffect>
                                  </p:childTnLst>
                                </p:cTn>
                              </p:par>
                              <p:par>
                                <p:cTn id="38" presetID="10" presetClass="entr" presetSubtype="0" fill="hold" nodeType="withEffect">
                                  <p:stCondLst>
                                    <p:cond delay="0"/>
                                  </p:stCondLst>
                                  <p:childTnLst>
                                    <p:set>
                                      <p:cBhvr>
                                        <p:cTn id="39" dur="1" fill="hold">
                                          <p:stCondLst>
                                            <p:cond delay="0"/>
                                          </p:stCondLst>
                                        </p:cTn>
                                        <p:tgtEl>
                                          <p:spTgt spid="253"/>
                                        </p:tgtEl>
                                        <p:attrNameLst>
                                          <p:attrName>style.visibility</p:attrName>
                                        </p:attrNameLst>
                                      </p:cBhvr>
                                      <p:to>
                                        <p:strVal val="visible"/>
                                      </p:to>
                                    </p:set>
                                    <p:animEffect transition="in" filter="fade">
                                      <p:cBhvr>
                                        <p:cTn id="40" dur="1000"/>
                                        <p:tgtEl>
                                          <p:spTgt spid="25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58"/>
                                        </p:tgtEl>
                                        <p:attrNameLst>
                                          <p:attrName>style.visibility</p:attrName>
                                        </p:attrNameLst>
                                      </p:cBhvr>
                                      <p:to>
                                        <p:strVal val="visible"/>
                                      </p:to>
                                    </p:set>
                                    <p:animEffect transition="in" filter="fade">
                                      <p:cBhvr>
                                        <p:cTn id="45" dur="1000"/>
                                        <p:tgtEl>
                                          <p:spTgt spid="258"/>
                                        </p:tgtEl>
                                      </p:cBhvr>
                                    </p:animEffect>
                                  </p:childTnLst>
                                </p:cTn>
                              </p:par>
                              <p:par>
                                <p:cTn id="46" presetID="10" presetClass="entr" presetSubtype="0" fill="hold" nodeType="withEffect">
                                  <p:stCondLst>
                                    <p:cond delay="0"/>
                                  </p:stCondLst>
                                  <p:childTnLst>
                                    <p:set>
                                      <p:cBhvr>
                                        <p:cTn id="47" dur="1" fill="hold">
                                          <p:stCondLst>
                                            <p:cond delay="0"/>
                                          </p:stCondLst>
                                        </p:cTn>
                                        <p:tgtEl>
                                          <p:spTgt spid="259"/>
                                        </p:tgtEl>
                                        <p:attrNameLst>
                                          <p:attrName>style.visibility</p:attrName>
                                        </p:attrNameLst>
                                      </p:cBhvr>
                                      <p:to>
                                        <p:strVal val="visible"/>
                                      </p:to>
                                    </p:set>
                                    <p:animEffect transition="in" filter="fade">
                                      <p:cBhvr>
                                        <p:cTn id="48" dur="1000"/>
                                        <p:tgtEl>
                                          <p:spTgt spid="25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60"/>
                                        </p:tgtEl>
                                        <p:attrNameLst>
                                          <p:attrName>style.visibility</p:attrName>
                                        </p:attrNameLst>
                                      </p:cBhvr>
                                      <p:to>
                                        <p:strVal val="visible"/>
                                      </p:to>
                                    </p:set>
                                    <p:animEffect transition="in" filter="fade">
                                      <p:cBhvr>
                                        <p:cTn id="53" dur="10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Shape 265"/>
          <p:cNvPicPr preferRelativeResize="0"/>
          <p:nvPr/>
        </p:nvPicPr>
        <p:blipFill>
          <a:blip r:embed="rId3">
            <a:alphaModFix/>
          </a:blip>
          <a:stretch>
            <a:fillRect/>
          </a:stretch>
        </p:blipFill>
        <p:spPr>
          <a:xfrm>
            <a:off x="566650" y="517775"/>
            <a:ext cx="3981450" cy="342900"/>
          </a:xfrm>
          <a:prstGeom prst="rect">
            <a:avLst/>
          </a:prstGeom>
          <a:noFill/>
          <a:ln>
            <a:noFill/>
          </a:ln>
        </p:spPr>
      </p:pic>
      <p:pic>
        <p:nvPicPr>
          <p:cNvPr id="266" name="Shape 266"/>
          <p:cNvPicPr preferRelativeResize="0"/>
          <p:nvPr/>
        </p:nvPicPr>
        <p:blipFill>
          <a:blip r:embed="rId4">
            <a:alphaModFix/>
          </a:blip>
          <a:stretch>
            <a:fillRect/>
          </a:stretch>
        </p:blipFill>
        <p:spPr>
          <a:xfrm>
            <a:off x="3488195" y="899800"/>
            <a:ext cx="5185104" cy="4282824"/>
          </a:xfrm>
          <a:prstGeom prst="rect">
            <a:avLst/>
          </a:prstGeom>
          <a:noFill/>
          <a:ln>
            <a:noFill/>
          </a:ln>
        </p:spPr>
      </p:pic>
      <p:sp>
        <p:nvSpPr>
          <p:cNvPr id="267" name="Shape 267"/>
          <p:cNvSpPr txBox="1"/>
          <p:nvPr/>
        </p:nvSpPr>
        <p:spPr>
          <a:xfrm>
            <a:off x="488975" y="1369150"/>
            <a:ext cx="2757900" cy="1398600"/>
          </a:xfrm>
          <a:prstGeom prst="rect">
            <a:avLst/>
          </a:prstGeom>
          <a:noFill/>
          <a:ln>
            <a:noFill/>
          </a:ln>
        </p:spPr>
        <p:txBody>
          <a:bodyPr lIns="91425" tIns="91425" rIns="91425" bIns="91425" anchor="t" anchorCtr="0">
            <a:noAutofit/>
          </a:bodyPr>
          <a:lstStyle/>
          <a:p>
            <a:pPr lvl="0" rtl="0">
              <a:spcBef>
                <a:spcPts val="0"/>
              </a:spcBef>
              <a:buNone/>
            </a:pPr>
            <a:r>
              <a:rPr lang="en" sz="1800"/>
              <a:t>But nothing is here is for the profit… </a:t>
            </a:r>
          </a:p>
          <a:p>
            <a:pPr lvl="0" rtl="0">
              <a:spcBef>
                <a:spcPts val="0"/>
              </a:spcBef>
              <a:buNone/>
            </a:pPr>
            <a:endParaRPr sz="1800"/>
          </a:p>
          <a:p>
            <a:pPr lvl="0">
              <a:spcBef>
                <a:spcPts val="0"/>
              </a:spcBef>
              <a:buNone/>
            </a:pPr>
            <a:r>
              <a:rPr lang="en" sz="1800"/>
              <a:t>What can we do?</a:t>
            </a:r>
          </a:p>
        </p:txBody>
      </p:sp>
      <p:sp>
        <p:nvSpPr>
          <p:cNvPr id="268" name="Shape 268"/>
          <p:cNvSpPr txBox="1"/>
          <p:nvPr/>
        </p:nvSpPr>
        <p:spPr>
          <a:xfrm>
            <a:off x="4771875" y="303425"/>
            <a:ext cx="3628800" cy="619200"/>
          </a:xfrm>
          <a:prstGeom prst="rect">
            <a:avLst/>
          </a:prstGeom>
          <a:noFill/>
          <a:ln>
            <a:noFill/>
          </a:ln>
        </p:spPr>
        <p:txBody>
          <a:bodyPr lIns="91425" tIns="91425" rIns="91425" bIns="91425" anchor="t" anchorCtr="0">
            <a:noAutofit/>
          </a:bodyPr>
          <a:lstStyle/>
          <a:p>
            <a:pPr lvl="0" rtl="0">
              <a:spcBef>
                <a:spcPts val="0"/>
              </a:spcBef>
              <a:buNone/>
            </a:pPr>
            <a:r>
              <a:rPr lang="en" sz="3000">
                <a:solidFill>
                  <a:schemeClr val="dk1"/>
                </a:solidFill>
              </a:rPr>
              <a:t>Feasible Region</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Shape 273"/>
          <p:cNvPicPr preferRelativeResize="0"/>
          <p:nvPr/>
        </p:nvPicPr>
        <p:blipFill>
          <a:blip r:embed="rId3">
            <a:alphaModFix/>
          </a:blip>
          <a:stretch>
            <a:fillRect/>
          </a:stretch>
        </p:blipFill>
        <p:spPr>
          <a:xfrm>
            <a:off x="566650" y="517775"/>
            <a:ext cx="3981450" cy="342900"/>
          </a:xfrm>
          <a:prstGeom prst="rect">
            <a:avLst/>
          </a:prstGeom>
          <a:noFill/>
          <a:ln>
            <a:noFill/>
          </a:ln>
        </p:spPr>
      </p:pic>
      <p:pic>
        <p:nvPicPr>
          <p:cNvPr id="274" name="Shape 274"/>
          <p:cNvPicPr preferRelativeResize="0"/>
          <p:nvPr/>
        </p:nvPicPr>
        <p:blipFill rotWithShape="1">
          <a:blip r:embed="rId4">
            <a:alphaModFix/>
          </a:blip>
          <a:srcRect l="2865" r="2865"/>
          <a:stretch/>
        </p:blipFill>
        <p:spPr>
          <a:xfrm>
            <a:off x="4786685" y="398560"/>
            <a:ext cx="3134740" cy="581325"/>
          </a:xfrm>
          <a:prstGeom prst="rect">
            <a:avLst/>
          </a:prstGeom>
          <a:noFill/>
          <a:ln>
            <a:noFill/>
          </a:ln>
        </p:spPr>
      </p:pic>
      <p:pic>
        <p:nvPicPr>
          <p:cNvPr id="275" name="Shape 275"/>
          <p:cNvPicPr preferRelativeResize="0"/>
          <p:nvPr/>
        </p:nvPicPr>
        <p:blipFill>
          <a:blip r:embed="rId5">
            <a:alphaModFix/>
          </a:blip>
          <a:stretch>
            <a:fillRect/>
          </a:stretch>
        </p:blipFill>
        <p:spPr>
          <a:xfrm>
            <a:off x="499375" y="979862"/>
            <a:ext cx="1143000" cy="619125"/>
          </a:xfrm>
          <a:prstGeom prst="rect">
            <a:avLst/>
          </a:prstGeom>
          <a:noFill/>
          <a:ln>
            <a:noFill/>
          </a:ln>
        </p:spPr>
      </p:pic>
      <p:sp>
        <p:nvSpPr>
          <p:cNvPr id="276" name="Shape 276"/>
          <p:cNvSpPr txBox="1"/>
          <p:nvPr/>
        </p:nvSpPr>
        <p:spPr>
          <a:xfrm>
            <a:off x="1593475" y="979875"/>
            <a:ext cx="1008000" cy="619200"/>
          </a:xfrm>
          <a:prstGeom prst="rect">
            <a:avLst/>
          </a:prstGeom>
          <a:noFill/>
          <a:ln>
            <a:noFill/>
          </a:ln>
        </p:spPr>
        <p:txBody>
          <a:bodyPr lIns="91425" tIns="91425" rIns="91425" bIns="91425" anchor="t" anchorCtr="0">
            <a:noAutofit/>
          </a:bodyPr>
          <a:lstStyle/>
          <a:p>
            <a:pPr lvl="0" rtl="0">
              <a:spcBef>
                <a:spcPts val="0"/>
              </a:spcBef>
              <a:buNone/>
            </a:pPr>
            <a:r>
              <a:rPr lang="en" sz="3000">
                <a:solidFill>
                  <a:schemeClr val="dk1"/>
                </a:solidFill>
              </a:rPr>
              <a:t>600</a:t>
            </a:r>
          </a:p>
        </p:txBody>
      </p:sp>
      <p:pic>
        <p:nvPicPr>
          <p:cNvPr id="277" name="Shape 277"/>
          <p:cNvPicPr preferRelativeResize="0"/>
          <p:nvPr/>
        </p:nvPicPr>
        <p:blipFill>
          <a:blip r:embed="rId6">
            <a:alphaModFix/>
          </a:blip>
          <a:stretch>
            <a:fillRect/>
          </a:stretch>
        </p:blipFill>
        <p:spPr>
          <a:xfrm>
            <a:off x="2826349" y="914099"/>
            <a:ext cx="4753399" cy="4229399"/>
          </a:xfrm>
          <a:prstGeom prst="rect">
            <a:avLst/>
          </a:prstGeom>
          <a:noFill/>
          <a:ln>
            <a:noFill/>
          </a:ln>
        </p:spPr>
      </p:pic>
      <p:sp>
        <p:nvSpPr>
          <p:cNvPr id="278" name="Shape 278"/>
          <p:cNvSpPr txBox="1"/>
          <p:nvPr/>
        </p:nvSpPr>
        <p:spPr>
          <a:xfrm>
            <a:off x="713925" y="1599000"/>
            <a:ext cx="1525500" cy="665100"/>
          </a:xfrm>
          <a:prstGeom prst="rect">
            <a:avLst/>
          </a:prstGeom>
          <a:noFill/>
          <a:ln>
            <a:noFill/>
          </a:ln>
        </p:spPr>
        <p:txBody>
          <a:bodyPr lIns="91425" tIns="91425" rIns="91425" bIns="91425" anchor="t" anchorCtr="0">
            <a:noAutofit/>
          </a:bodyPr>
          <a:lstStyle/>
          <a:p>
            <a:pPr lvl="0" algn="ctr">
              <a:spcBef>
                <a:spcPts val="0"/>
              </a:spcBef>
              <a:buNone/>
            </a:pPr>
            <a:r>
              <a:rPr lang="en"/>
              <a:t>Shadows in 2-D world!</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1000"/>
                                        <p:tgtEl>
                                          <p:spTgt spid="276"/>
                                        </p:tgtEl>
                                      </p:cBhvr>
                                    </p:animEffect>
                                  </p:childTnLst>
                                </p:cTn>
                              </p:par>
                              <p:par>
                                <p:cTn id="8" presetID="10" presetClass="entr" presetSubtype="0" fill="hold" nodeType="withEffect">
                                  <p:stCondLst>
                                    <p:cond delay="0"/>
                                  </p:stCondLst>
                                  <p:childTnLst>
                                    <p:set>
                                      <p:cBhvr>
                                        <p:cTn id="9" dur="1" fill="hold">
                                          <p:stCondLst>
                                            <p:cond delay="0"/>
                                          </p:stCondLst>
                                        </p:cTn>
                                        <p:tgtEl>
                                          <p:spTgt spid="275"/>
                                        </p:tgtEl>
                                        <p:attrNameLst>
                                          <p:attrName>style.visibility</p:attrName>
                                        </p:attrNameLst>
                                      </p:cBhvr>
                                      <p:to>
                                        <p:strVal val="visible"/>
                                      </p:to>
                                    </p:set>
                                    <p:animEffect transition="in" filter="fade">
                                      <p:cBhvr>
                                        <p:cTn id="10" dur="1000"/>
                                        <p:tgtEl>
                                          <p:spTgt spid="275"/>
                                        </p:tgtEl>
                                      </p:cBhvr>
                                    </p:animEffect>
                                  </p:childTnLst>
                                </p:cTn>
                              </p:par>
                              <p:par>
                                <p:cTn id="11" presetID="10" presetClass="entr" presetSubtype="0" fill="hold" nodeType="withEffect">
                                  <p:stCondLst>
                                    <p:cond delay="0"/>
                                  </p:stCondLst>
                                  <p:childTnLst>
                                    <p:set>
                                      <p:cBhvr>
                                        <p:cTn id="12" dur="1" fill="hold">
                                          <p:stCondLst>
                                            <p:cond delay="0"/>
                                          </p:stCondLst>
                                        </p:cTn>
                                        <p:tgtEl>
                                          <p:spTgt spid="278"/>
                                        </p:tgtEl>
                                        <p:attrNameLst>
                                          <p:attrName>style.visibility</p:attrName>
                                        </p:attrNameLst>
                                      </p:cBhvr>
                                      <p:to>
                                        <p:strVal val="visible"/>
                                      </p:to>
                                    </p:set>
                                    <p:animEffect transition="in" filter="fade">
                                      <p:cBhvr>
                                        <p:cTn id="13" dur="1000"/>
                                        <p:tgtEl>
                                          <p:spTgt spid="27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77"/>
                                        </p:tgtEl>
                                        <p:attrNameLst>
                                          <p:attrName>style.visibility</p:attrName>
                                        </p:attrNameLst>
                                      </p:cBhvr>
                                      <p:to>
                                        <p:strVal val="visible"/>
                                      </p:to>
                                    </p:set>
                                    <p:animEffect transition="in" filter="fade">
                                      <p:cBhvr>
                                        <p:cTn id="18" dur="10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Shape 283"/>
          <p:cNvPicPr preferRelativeResize="0"/>
          <p:nvPr/>
        </p:nvPicPr>
        <p:blipFill>
          <a:blip r:embed="rId3">
            <a:alphaModFix/>
          </a:blip>
          <a:stretch>
            <a:fillRect/>
          </a:stretch>
        </p:blipFill>
        <p:spPr>
          <a:xfrm>
            <a:off x="566650" y="517775"/>
            <a:ext cx="3981450" cy="342900"/>
          </a:xfrm>
          <a:prstGeom prst="rect">
            <a:avLst/>
          </a:prstGeom>
          <a:noFill/>
          <a:ln>
            <a:noFill/>
          </a:ln>
        </p:spPr>
      </p:pic>
      <p:pic>
        <p:nvPicPr>
          <p:cNvPr id="284" name="Shape 284"/>
          <p:cNvPicPr preferRelativeResize="0"/>
          <p:nvPr/>
        </p:nvPicPr>
        <p:blipFill rotWithShape="1">
          <a:blip r:embed="rId4">
            <a:alphaModFix/>
          </a:blip>
          <a:srcRect l="2865" r="2865"/>
          <a:stretch/>
        </p:blipFill>
        <p:spPr>
          <a:xfrm>
            <a:off x="4786685" y="398560"/>
            <a:ext cx="3134740" cy="581325"/>
          </a:xfrm>
          <a:prstGeom prst="rect">
            <a:avLst/>
          </a:prstGeom>
          <a:noFill/>
          <a:ln>
            <a:noFill/>
          </a:ln>
        </p:spPr>
      </p:pic>
      <p:pic>
        <p:nvPicPr>
          <p:cNvPr id="285" name="Shape 285"/>
          <p:cNvPicPr preferRelativeResize="0"/>
          <p:nvPr/>
        </p:nvPicPr>
        <p:blipFill>
          <a:blip r:embed="rId5">
            <a:alphaModFix/>
          </a:blip>
          <a:stretch>
            <a:fillRect/>
          </a:stretch>
        </p:blipFill>
        <p:spPr>
          <a:xfrm>
            <a:off x="499375" y="979862"/>
            <a:ext cx="1143000" cy="619125"/>
          </a:xfrm>
          <a:prstGeom prst="rect">
            <a:avLst/>
          </a:prstGeom>
          <a:noFill/>
          <a:ln>
            <a:noFill/>
          </a:ln>
        </p:spPr>
      </p:pic>
      <p:sp>
        <p:nvSpPr>
          <p:cNvPr id="286" name="Shape 286"/>
          <p:cNvSpPr txBox="1"/>
          <p:nvPr/>
        </p:nvSpPr>
        <p:spPr>
          <a:xfrm>
            <a:off x="1593475" y="979875"/>
            <a:ext cx="1575300" cy="619200"/>
          </a:xfrm>
          <a:prstGeom prst="rect">
            <a:avLst/>
          </a:prstGeom>
          <a:noFill/>
          <a:ln>
            <a:noFill/>
          </a:ln>
        </p:spPr>
        <p:txBody>
          <a:bodyPr lIns="91425" tIns="91425" rIns="91425" bIns="91425" anchor="t" anchorCtr="0">
            <a:noAutofit/>
          </a:bodyPr>
          <a:lstStyle/>
          <a:p>
            <a:pPr lvl="0" rtl="0">
              <a:spcBef>
                <a:spcPts val="0"/>
              </a:spcBef>
              <a:buNone/>
            </a:pPr>
            <a:r>
              <a:rPr lang="en" sz="3000">
                <a:solidFill>
                  <a:schemeClr val="dk1"/>
                </a:solidFill>
              </a:rPr>
              <a:t>2000</a:t>
            </a:r>
          </a:p>
        </p:txBody>
      </p:sp>
      <p:pic>
        <p:nvPicPr>
          <p:cNvPr id="287" name="Shape 287"/>
          <p:cNvPicPr preferRelativeResize="0"/>
          <p:nvPr/>
        </p:nvPicPr>
        <p:blipFill rotWithShape="1">
          <a:blip r:embed="rId6">
            <a:alphaModFix/>
          </a:blip>
          <a:srcRect t="2597" b="2606"/>
          <a:stretch/>
        </p:blipFill>
        <p:spPr>
          <a:xfrm>
            <a:off x="3282674" y="930974"/>
            <a:ext cx="4344350" cy="41636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Shape 292"/>
          <p:cNvPicPr preferRelativeResize="0"/>
          <p:nvPr/>
        </p:nvPicPr>
        <p:blipFill>
          <a:blip r:embed="rId3">
            <a:alphaModFix/>
          </a:blip>
          <a:stretch>
            <a:fillRect/>
          </a:stretch>
        </p:blipFill>
        <p:spPr>
          <a:xfrm>
            <a:off x="566650" y="517775"/>
            <a:ext cx="3981450" cy="342900"/>
          </a:xfrm>
          <a:prstGeom prst="rect">
            <a:avLst/>
          </a:prstGeom>
          <a:noFill/>
          <a:ln>
            <a:noFill/>
          </a:ln>
        </p:spPr>
      </p:pic>
      <p:pic>
        <p:nvPicPr>
          <p:cNvPr id="293" name="Shape 293"/>
          <p:cNvPicPr preferRelativeResize="0"/>
          <p:nvPr/>
        </p:nvPicPr>
        <p:blipFill rotWithShape="1">
          <a:blip r:embed="rId4">
            <a:alphaModFix/>
          </a:blip>
          <a:srcRect l="2865" r="2865"/>
          <a:stretch/>
        </p:blipFill>
        <p:spPr>
          <a:xfrm>
            <a:off x="4786685" y="398560"/>
            <a:ext cx="3134740" cy="581325"/>
          </a:xfrm>
          <a:prstGeom prst="rect">
            <a:avLst/>
          </a:prstGeom>
          <a:noFill/>
          <a:ln>
            <a:noFill/>
          </a:ln>
        </p:spPr>
      </p:pic>
      <p:pic>
        <p:nvPicPr>
          <p:cNvPr id="294" name="Shape 294"/>
          <p:cNvPicPr preferRelativeResize="0"/>
          <p:nvPr/>
        </p:nvPicPr>
        <p:blipFill>
          <a:blip r:embed="rId5">
            <a:alphaModFix/>
          </a:blip>
          <a:stretch>
            <a:fillRect/>
          </a:stretch>
        </p:blipFill>
        <p:spPr>
          <a:xfrm>
            <a:off x="499375" y="979862"/>
            <a:ext cx="1143000" cy="619125"/>
          </a:xfrm>
          <a:prstGeom prst="rect">
            <a:avLst/>
          </a:prstGeom>
          <a:noFill/>
          <a:ln>
            <a:noFill/>
          </a:ln>
        </p:spPr>
      </p:pic>
      <p:sp>
        <p:nvSpPr>
          <p:cNvPr id="295" name="Shape 295"/>
          <p:cNvSpPr txBox="1"/>
          <p:nvPr/>
        </p:nvSpPr>
        <p:spPr>
          <a:xfrm>
            <a:off x="1593475" y="979875"/>
            <a:ext cx="1575300" cy="619200"/>
          </a:xfrm>
          <a:prstGeom prst="rect">
            <a:avLst/>
          </a:prstGeom>
          <a:noFill/>
          <a:ln>
            <a:noFill/>
          </a:ln>
        </p:spPr>
        <p:txBody>
          <a:bodyPr lIns="91425" tIns="91425" rIns="91425" bIns="91425" anchor="t" anchorCtr="0">
            <a:noAutofit/>
          </a:bodyPr>
          <a:lstStyle/>
          <a:p>
            <a:pPr lvl="0" rtl="0">
              <a:spcBef>
                <a:spcPts val="0"/>
              </a:spcBef>
              <a:buNone/>
            </a:pPr>
            <a:r>
              <a:rPr lang="en" sz="3000">
                <a:solidFill>
                  <a:schemeClr val="dk1"/>
                </a:solidFill>
              </a:rPr>
              <a:t>3000</a:t>
            </a:r>
          </a:p>
        </p:txBody>
      </p:sp>
      <p:pic>
        <p:nvPicPr>
          <p:cNvPr id="296" name="Shape 296"/>
          <p:cNvPicPr preferRelativeResize="0"/>
          <p:nvPr/>
        </p:nvPicPr>
        <p:blipFill rotWithShape="1">
          <a:blip r:embed="rId6">
            <a:alphaModFix/>
          </a:blip>
          <a:srcRect t="631" b="631"/>
          <a:stretch/>
        </p:blipFill>
        <p:spPr>
          <a:xfrm>
            <a:off x="3282674" y="930974"/>
            <a:ext cx="4344350" cy="41636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A lite review?</a:t>
            </a:r>
          </a:p>
        </p:txBody>
      </p:sp>
      <p:sp>
        <p:nvSpPr>
          <p:cNvPr id="142" name="Shape 142"/>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marL="457200" lvl="0" indent="-228600" rtl="0">
              <a:spcBef>
                <a:spcPts val="0"/>
              </a:spcBef>
            </a:pPr>
            <a:r>
              <a:rPr lang="en"/>
              <a:t>How can we write a line?</a:t>
            </a:r>
          </a:p>
          <a:p>
            <a:pPr lvl="0" rtl="0">
              <a:spcBef>
                <a:spcPts val="0"/>
              </a:spcBef>
              <a:buNone/>
            </a:pPr>
            <a:endParaRPr/>
          </a:p>
          <a:p>
            <a:pPr lvl="0" rtl="0">
              <a:spcBef>
                <a:spcPts val="0"/>
              </a:spcBef>
              <a:buNone/>
            </a:pPr>
            <a:endParaRPr/>
          </a:p>
          <a:p>
            <a:pPr lvl="0">
              <a:spcBef>
                <a:spcPts val="0"/>
              </a:spcBef>
              <a:buNone/>
            </a:pPr>
            <a:endParaRPr/>
          </a:p>
        </p:txBody>
      </p:sp>
      <p:pic>
        <p:nvPicPr>
          <p:cNvPr id="143" name="Shape 143"/>
          <p:cNvPicPr preferRelativeResize="0"/>
          <p:nvPr/>
        </p:nvPicPr>
        <p:blipFill>
          <a:blip r:embed="rId3">
            <a:alphaModFix/>
          </a:blip>
          <a:stretch>
            <a:fillRect/>
          </a:stretch>
        </p:blipFill>
        <p:spPr>
          <a:xfrm>
            <a:off x="3334850" y="2923249"/>
            <a:ext cx="5320148" cy="540000"/>
          </a:xfrm>
          <a:prstGeom prst="rect">
            <a:avLst/>
          </a:prstGeom>
          <a:noFill/>
          <a:ln>
            <a:noFill/>
          </a:ln>
        </p:spPr>
      </p:pic>
      <p:pic>
        <p:nvPicPr>
          <p:cNvPr id="144" name="Shape 144"/>
          <p:cNvPicPr preferRelativeResize="0"/>
          <p:nvPr/>
        </p:nvPicPr>
        <p:blipFill>
          <a:blip r:embed="rId4">
            <a:alphaModFix/>
          </a:blip>
          <a:stretch>
            <a:fillRect/>
          </a:stretch>
        </p:blipFill>
        <p:spPr>
          <a:xfrm>
            <a:off x="3258641" y="3547499"/>
            <a:ext cx="4339432" cy="540000"/>
          </a:xfrm>
          <a:prstGeom prst="rect">
            <a:avLst/>
          </a:prstGeom>
          <a:noFill/>
          <a:ln>
            <a:noFill/>
          </a:ln>
        </p:spPr>
      </p:pic>
      <p:pic>
        <p:nvPicPr>
          <p:cNvPr id="145" name="Shape 145"/>
          <p:cNvPicPr preferRelativeResize="0"/>
          <p:nvPr/>
        </p:nvPicPr>
        <p:blipFill>
          <a:blip r:embed="rId5">
            <a:alphaModFix/>
          </a:blip>
          <a:stretch>
            <a:fillRect/>
          </a:stretch>
        </p:blipFill>
        <p:spPr>
          <a:xfrm>
            <a:off x="5936225" y="3471300"/>
            <a:ext cx="156525" cy="657225"/>
          </a:xfrm>
          <a:prstGeom prst="rect">
            <a:avLst/>
          </a:prstGeom>
          <a:noFill/>
          <a:ln>
            <a:noFill/>
          </a:ln>
        </p:spPr>
      </p:pic>
      <p:pic>
        <p:nvPicPr>
          <p:cNvPr id="146" name="Shape 146"/>
          <p:cNvPicPr preferRelativeResize="0"/>
          <p:nvPr/>
        </p:nvPicPr>
        <p:blipFill>
          <a:blip r:embed="rId6">
            <a:alphaModFix/>
          </a:blip>
          <a:stretch>
            <a:fillRect/>
          </a:stretch>
        </p:blipFill>
        <p:spPr>
          <a:xfrm>
            <a:off x="3890775" y="2067650"/>
            <a:ext cx="3075174" cy="77134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gtEl>
                                        <p:attrNameLst>
                                          <p:attrName>style.visibility</p:attrName>
                                        </p:attrNameLst>
                                      </p:cBhvr>
                                      <p:to>
                                        <p:strVal val="visible"/>
                                      </p:to>
                                    </p:set>
                                    <p:animEffect transition="in" filter="fade">
                                      <p:cBhvr>
                                        <p:cTn id="12" dur="1000"/>
                                        <p:tgtEl>
                                          <p:spTgt spid="1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
                                        </p:tgtEl>
                                        <p:attrNameLst>
                                          <p:attrName>style.visibility</p:attrName>
                                        </p:attrNameLst>
                                      </p:cBhvr>
                                      <p:to>
                                        <p:strVal val="visible"/>
                                      </p:to>
                                    </p:set>
                                    <p:animEffect transition="in" filter="fade">
                                      <p:cBhvr>
                                        <p:cTn id="17"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Shape 301"/>
          <p:cNvPicPr preferRelativeResize="0"/>
          <p:nvPr/>
        </p:nvPicPr>
        <p:blipFill>
          <a:blip r:embed="rId3">
            <a:alphaModFix/>
          </a:blip>
          <a:stretch>
            <a:fillRect/>
          </a:stretch>
        </p:blipFill>
        <p:spPr>
          <a:xfrm>
            <a:off x="566650" y="517775"/>
            <a:ext cx="3981450" cy="342900"/>
          </a:xfrm>
          <a:prstGeom prst="rect">
            <a:avLst/>
          </a:prstGeom>
          <a:noFill/>
          <a:ln>
            <a:noFill/>
          </a:ln>
        </p:spPr>
      </p:pic>
      <p:pic>
        <p:nvPicPr>
          <p:cNvPr id="302" name="Shape 302"/>
          <p:cNvPicPr preferRelativeResize="0"/>
          <p:nvPr/>
        </p:nvPicPr>
        <p:blipFill rotWithShape="1">
          <a:blip r:embed="rId4">
            <a:alphaModFix/>
          </a:blip>
          <a:srcRect l="2865" r="2865"/>
          <a:stretch/>
        </p:blipFill>
        <p:spPr>
          <a:xfrm>
            <a:off x="4786685" y="398560"/>
            <a:ext cx="3134740" cy="581325"/>
          </a:xfrm>
          <a:prstGeom prst="rect">
            <a:avLst/>
          </a:prstGeom>
          <a:noFill/>
          <a:ln>
            <a:noFill/>
          </a:ln>
        </p:spPr>
      </p:pic>
      <p:pic>
        <p:nvPicPr>
          <p:cNvPr id="303" name="Shape 303"/>
          <p:cNvPicPr preferRelativeResize="0"/>
          <p:nvPr/>
        </p:nvPicPr>
        <p:blipFill>
          <a:blip r:embed="rId5">
            <a:alphaModFix/>
          </a:blip>
          <a:stretch>
            <a:fillRect/>
          </a:stretch>
        </p:blipFill>
        <p:spPr>
          <a:xfrm>
            <a:off x="6254587" y="1295987"/>
            <a:ext cx="1143000" cy="619125"/>
          </a:xfrm>
          <a:prstGeom prst="rect">
            <a:avLst/>
          </a:prstGeom>
          <a:noFill/>
          <a:ln>
            <a:noFill/>
          </a:ln>
        </p:spPr>
      </p:pic>
      <p:sp>
        <p:nvSpPr>
          <p:cNvPr id="304" name="Shape 304"/>
          <p:cNvSpPr txBox="1"/>
          <p:nvPr/>
        </p:nvSpPr>
        <p:spPr>
          <a:xfrm>
            <a:off x="7348687" y="1296000"/>
            <a:ext cx="1575300" cy="619200"/>
          </a:xfrm>
          <a:prstGeom prst="rect">
            <a:avLst/>
          </a:prstGeom>
          <a:noFill/>
          <a:ln>
            <a:noFill/>
          </a:ln>
        </p:spPr>
        <p:txBody>
          <a:bodyPr lIns="91425" tIns="91425" rIns="91425" bIns="91425" anchor="t" anchorCtr="0">
            <a:noAutofit/>
          </a:bodyPr>
          <a:lstStyle/>
          <a:p>
            <a:pPr lvl="0" rtl="0">
              <a:spcBef>
                <a:spcPts val="0"/>
              </a:spcBef>
              <a:buNone/>
            </a:pPr>
            <a:r>
              <a:rPr lang="en" sz="3000">
                <a:solidFill>
                  <a:schemeClr val="dk1"/>
                </a:solidFill>
              </a:rPr>
              <a:t>3000</a:t>
            </a:r>
          </a:p>
        </p:txBody>
      </p:sp>
      <p:pic>
        <p:nvPicPr>
          <p:cNvPr id="305" name="Shape 305"/>
          <p:cNvPicPr preferRelativeResize="0"/>
          <p:nvPr/>
        </p:nvPicPr>
        <p:blipFill rotWithShape="1">
          <a:blip r:embed="rId6">
            <a:alphaModFix/>
          </a:blip>
          <a:srcRect t="631" b="631"/>
          <a:stretch/>
        </p:blipFill>
        <p:spPr>
          <a:xfrm>
            <a:off x="6161199" y="1808325"/>
            <a:ext cx="2551375" cy="2445224"/>
          </a:xfrm>
          <a:prstGeom prst="rect">
            <a:avLst/>
          </a:prstGeom>
          <a:noFill/>
          <a:ln>
            <a:noFill/>
          </a:ln>
        </p:spPr>
      </p:pic>
      <p:pic>
        <p:nvPicPr>
          <p:cNvPr id="306" name="Shape 306"/>
          <p:cNvPicPr preferRelativeResize="0"/>
          <p:nvPr/>
        </p:nvPicPr>
        <p:blipFill>
          <a:blip r:embed="rId5">
            <a:alphaModFix/>
          </a:blip>
          <a:stretch>
            <a:fillRect/>
          </a:stretch>
        </p:blipFill>
        <p:spPr>
          <a:xfrm>
            <a:off x="3579287" y="1295950"/>
            <a:ext cx="1143000" cy="619125"/>
          </a:xfrm>
          <a:prstGeom prst="rect">
            <a:avLst/>
          </a:prstGeom>
          <a:noFill/>
          <a:ln>
            <a:noFill/>
          </a:ln>
        </p:spPr>
      </p:pic>
      <p:sp>
        <p:nvSpPr>
          <p:cNvPr id="307" name="Shape 307"/>
          <p:cNvSpPr txBox="1"/>
          <p:nvPr/>
        </p:nvSpPr>
        <p:spPr>
          <a:xfrm>
            <a:off x="4673387" y="1295962"/>
            <a:ext cx="1575300" cy="619200"/>
          </a:xfrm>
          <a:prstGeom prst="rect">
            <a:avLst/>
          </a:prstGeom>
          <a:noFill/>
          <a:ln>
            <a:noFill/>
          </a:ln>
        </p:spPr>
        <p:txBody>
          <a:bodyPr lIns="91425" tIns="91425" rIns="91425" bIns="91425" anchor="t" anchorCtr="0">
            <a:noAutofit/>
          </a:bodyPr>
          <a:lstStyle/>
          <a:p>
            <a:pPr lvl="0" rtl="0">
              <a:spcBef>
                <a:spcPts val="0"/>
              </a:spcBef>
              <a:buNone/>
            </a:pPr>
            <a:r>
              <a:rPr lang="en" sz="3000">
                <a:solidFill>
                  <a:schemeClr val="dk1"/>
                </a:solidFill>
              </a:rPr>
              <a:t>2000</a:t>
            </a:r>
          </a:p>
        </p:txBody>
      </p:sp>
      <p:pic>
        <p:nvPicPr>
          <p:cNvPr id="308" name="Shape 308"/>
          <p:cNvPicPr preferRelativeResize="0"/>
          <p:nvPr/>
        </p:nvPicPr>
        <p:blipFill rotWithShape="1">
          <a:blip r:embed="rId7">
            <a:alphaModFix/>
          </a:blip>
          <a:srcRect t="2597" b="2606"/>
          <a:stretch/>
        </p:blipFill>
        <p:spPr>
          <a:xfrm>
            <a:off x="3409700" y="1808325"/>
            <a:ext cx="2551374" cy="2445224"/>
          </a:xfrm>
          <a:prstGeom prst="rect">
            <a:avLst/>
          </a:prstGeom>
          <a:noFill/>
          <a:ln>
            <a:noFill/>
          </a:ln>
        </p:spPr>
      </p:pic>
      <p:pic>
        <p:nvPicPr>
          <p:cNvPr id="309" name="Shape 309"/>
          <p:cNvPicPr preferRelativeResize="0"/>
          <p:nvPr/>
        </p:nvPicPr>
        <p:blipFill>
          <a:blip r:embed="rId5">
            <a:alphaModFix/>
          </a:blip>
          <a:stretch>
            <a:fillRect/>
          </a:stretch>
        </p:blipFill>
        <p:spPr>
          <a:xfrm>
            <a:off x="704750" y="1295987"/>
            <a:ext cx="1143000" cy="619125"/>
          </a:xfrm>
          <a:prstGeom prst="rect">
            <a:avLst/>
          </a:prstGeom>
          <a:noFill/>
          <a:ln>
            <a:noFill/>
          </a:ln>
        </p:spPr>
      </p:pic>
      <p:sp>
        <p:nvSpPr>
          <p:cNvPr id="310" name="Shape 310"/>
          <p:cNvSpPr txBox="1"/>
          <p:nvPr/>
        </p:nvSpPr>
        <p:spPr>
          <a:xfrm>
            <a:off x="1798850" y="1296000"/>
            <a:ext cx="1008000" cy="619200"/>
          </a:xfrm>
          <a:prstGeom prst="rect">
            <a:avLst/>
          </a:prstGeom>
          <a:noFill/>
          <a:ln>
            <a:noFill/>
          </a:ln>
        </p:spPr>
        <p:txBody>
          <a:bodyPr lIns="91425" tIns="91425" rIns="91425" bIns="91425" anchor="t" anchorCtr="0">
            <a:noAutofit/>
          </a:bodyPr>
          <a:lstStyle/>
          <a:p>
            <a:pPr lvl="0" rtl="0">
              <a:spcBef>
                <a:spcPts val="0"/>
              </a:spcBef>
              <a:buNone/>
            </a:pPr>
            <a:r>
              <a:rPr lang="en" sz="3000">
                <a:solidFill>
                  <a:schemeClr val="dk1"/>
                </a:solidFill>
              </a:rPr>
              <a:t>600</a:t>
            </a:r>
          </a:p>
        </p:txBody>
      </p:sp>
      <p:pic>
        <p:nvPicPr>
          <p:cNvPr id="311" name="Shape 311"/>
          <p:cNvPicPr preferRelativeResize="0"/>
          <p:nvPr/>
        </p:nvPicPr>
        <p:blipFill>
          <a:blip r:embed="rId8">
            <a:alphaModFix/>
          </a:blip>
          <a:stretch>
            <a:fillRect/>
          </a:stretch>
        </p:blipFill>
        <p:spPr>
          <a:xfrm>
            <a:off x="430724" y="1808324"/>
            <a:ext cx="2748175" cy="244522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1000"/>
                                        <p:tgtEl>
                                          <p:spTgt spid="309"/>
                                        </p:tgtEl>
                                      </p:cBhvr>
                                    </p:animEffect>
                                  </p:childTnLst>
                                </p:cTn>
                              </p:par>
                              <p:par>
                                <p:cTn id="8" presetID="10" presetClass="entr" presetSubtype="0" fill="hold" nodeType="withEffect">
                                  <p:stCondLst>
                                    <p:cond delay="0"/>
                                  </p:stCondLst>
                                  <p:childTnLst>
                                    <p:set>
                                      <p:cBhvr>
                                        <p:cTn id="9" dur="1" fill="hold">
                                          <p:stCondLst>
                                            <p:cond delay="0"/>
                                          </p:stCondLst>
                                        </p:cTn>
                                        <p:tgtEl>
                                          <p:spTgt spid="311"/>
                                        </p:tgtEl>
                                        <p:attrNameLst>
                                          <p:attrName>style.visibility</p:attrName>
                                        </p:attrNameLst>
                                      </p:cBhvr>
                                      <p:to>
                                        <p:strVal val="visible"/>
                                      </p:to>
                                    </p:set>
                                    <p:animEffect transition="in" filter="fade">
                                      <p:cBhvr>
                                        <p:cTn id="10" dur="1000"/>
                                        <p:tgtEl>
                                          <p:spTgt spid="311"/>
                                        </p:tgtEl>
                                      </p:cBhvr>
                                    </p:animEffect>
                                  </p:childTnLst>
                                </p:cTn>
                              </p:par>
                              <p:par>
                                <p:cTn id="11" presetID="10" presetClass="entr" presetSubtype="0" fill="hold" nodeType="withEffect">
                                  <p:stCondLst>
                                    <p:cond delay="0"/>
                                  </p:stCondLst>
                                  <p:childTnLst>
                                    <p:set>
                                      <p:cBhvr>
                                        <p:cTn id="12" dur="1" fill="hold">
                                          <p:stCondLst>
                                            <p:cond delay="0"/>
                                          </p:stCondLst>
                                        </p:cTn>
                                        <p:tgtEl>
                                          <p:spTgt spid="310"/>
                                        </p:tgtEl>
                                        <p:attrNameLst>
                                          <p:attrName>style.visibility</p:attrName>
                                        </p:attrNameLst>
                                      </p:cBhvr>
                                      <p:to>
                                        <p:strVal val="visible"/>
                                      </p:to>
                                    </p:set>
                                    <p:animEffect transition="in" filter="fade">
                                      <p:cBhvr>
                                        <p:cTn id="13" dur="1000"/>
                                        <p:tgtEl>
                                          <p:spTgt spid="3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6"/>
                                        </p:tgtEl>
                                        <p:attrNameLst>
                                          <p:attrName>style.visibility</p:attrName>
                                        </p:attrNameLst>
                                      </p:cBhvr>
                                      <p:to>
                                        <p:strVal val="visible"/>
                                      </p:to>
                                    </p:set>
                                    <p:animEffect transition="in" filter="fade">
                                      <p:cBhvr>
                                        <p:cTn id="18" dur="1000"/>
                                        <p:tgtEl>
                                          <p:spTgt spid="306"/>
                                        </p:tgtEl>
                                      </p:cBhvr>
                                    </p:animEffect>
                                  </p:childTnLst>
                                </p:cTn>
                              </p:par>
                              <p:par>
                                <p:cTn id="19" presetID="10" presetClass="entr" presetSubtype="0" fill="hold" nodeType="withEffect">
                                  <p:stCondLst>
                                    <p:cond delay="0"/>
                                  </p:stCondLst>
                                  <p:childTnLst>
                                    <p:set>
                                      <p:cBhvr>
                                        <p:cTn id="20" dur="1" fill="hold">
                                          <p:stCondLst>
                                            <p:cond delay="0"/>
                                          </p:stCondLst>
                                        </p:cTn>
                                        <p:tgtEl>
                                          <p:spTgt spid="307"/>
                                        </p:tgtEl>
                                        <p:attrNameLst>
                                          <p:attrName>style.visibility</p:attrName>
                                        </p:attrNameLst>
                                      </p:cBhvr>
                                      <p:to>
                                        <p:strVal val="visible"/>
                                      </p:to>
                                    </p:set>
                                    <p:animEffect transition="in" filter="fade">
                                      <p:cBhvr>
                                        <p:cTn id="21" dur="1000"/>
                                        <p:tgtEl>
                                          <p:spTgt spid="307"/>
                                        </p:tgtEl>
                                      </p:cBhvr>
                                    </p:animEffect>
                                  </p:childTnLst>
                                </p:cTn>
                              </p:par>
                              <p:par>
                                <p:cTn id="22" presetID="10" presetClass="entr" presetSubtype="0" fill="hold" nodeType="withEffect">
                                  <p:stCondLst>
                                    <p:cond delay="0"/>
                                  </p:stCondLst>
                                  <p:childTnLst>
                                    <p:set>
                                      <p:cBhvr>
                                        <p:cTn id="23" dur="1" fill="hold">
                                          <p:stCondLst>
                                            <p:cond delay="0"/>
                                          </p:stCondLst>
                                        </p:cTn>
                                        <p:tgtEl>
                                          <p:spTgt spid="308"/>
                                        </p:tgtEl>
                                        <p:attrNameLst>
                                          <p:attrName>style.visibility</p:attrName>
                                        </p:attrNameLst>
                                      </p:cBhvr>
                                      <p:to>
                                        <p:strVal val="visible"/>
                                      </p:to>
                                    </p:set>
                                    <p:animEffect transition="in" filter="fade">
                                      <p:cBhvr>
                                        <p:cTn id="24" dur="1000"/>
                                        <p:tgtEl>
                                          <p:spTgt spid="30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3"/>
                                        </p:tgtEl>
                                        <p:attrNameLst>
                                          <p:attrName>style.visibility</p:attrName>
                                        </p:attrNameLst>
                                      </p:cBhvr>
                                      <p:to>
                                        <p:strVal val="visible"/>
                                      </p:to>
                                    </p:set>
                                    <p:animEffect transition="in" filter="fade">
                                      <p:cBhvr>
                                        <p:cTn id="29" dur="1000"/>
                                        <p:tgtEl>
                                          <p:spTgt spid="303"/>
                                        </p:tgtEl>
                                      </p:cBhvr>
                                    </p:animEffect>
                                  </p:childTnLst>
                                </p:cTn>
                              </p:par>
                              <p:par>
                                <p:cTn id="30" presetID="10" presetClass="entr" presetSubtype="0" fill="hold" nodeType="withEffect">
                                  <p:stCondLst>
                                    <p:cond delay="0"/>
                                  </p:stCondLst>
                                  <p:childTnLst>
                                    <p:set>
                                      <p:cBhvr>
                                        <p:cTn id="31" dur="1" fill="hold">
                                          <p:stCondLst>
                                            <p:cond delay="0"/>
                                          </p:stCondLst>
                                        </p:cTn>
                                        <p:tgtEl>
                                          <p:spTgt spid="304"/>
                                        </p:tgtEl>
                                        <p:attrNameLst>
                                          <p:attrName>style.visibility</p:attrName>
                                        </p:attrNameLst>
                                      </p:cBhvr>
                                      <p:to>
                                        <p:strVal val="visible"/>
                                      </p:to>
                                    </p:set>
                                    <p:animEffect transition="in" filter="fade">
                                      <p:cBhvr>
                                        <p:cTn id="32" dur="1000"/>
                                        <p:tgtEl>
                                          <p:spTgt spid="304"/>
                                        </p:tgtEl>
                                      </p:cBhvr>
                                    </p:animEffect>
                                  </p:childTnLst>
                                </p:cTn>
                              </p:par>
                              <p:par>
                                <p:cTn id="33" presetID="10" presetClass="entr" presetSubtype="0" fill="hold" nodeType="withEffect">
                                  <p:stCondLst>
                                    <p:cond delay="0"/>
                                  </p:stCondLst>
                                  <p:childTnLst>
                                    <p:set>
                                      <p:cBhvr>
                                        <p:cTn id="34" dur="1" fill="hold">
                                          <p:stCondLst>
                                            <p:cond delay="0"/>
                                          </p:stCondLst>
                                        </p:cTn>
                                        <p:tgtEl>
                                          <p:spTgt spid="305"/>
                                        </p:tgtEl>
                                        <p:attrNameLst>
                                          <p:attrName>style.visibility</p:attrName>
                                        </p:attrNameLst>
                                      </p:cBhvr>
                                      <p:to>
                                        <p:strVal val="visible"/>
                                      </p:to>
                                    </p:set>
                                    <p:animEffect transition="in" filter="fade">
                                      <p:cBhvr>
                                        <p:cTn id="35" dur="10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Shape 316"/>
          <p:cNvPicPr preferRelativeResize="0"/>
          <p:nvPr/>
        </p:nvPicPr>
        <p:blipFill>
          <a:blip r:embed="rId3">
            <a:alphaModFix/>
          </a:blip>
          <a:stretch>
            <a:fillRect/>
          </a:stretch>
        </p:blipFill>
        <p:spPr>
          <a:xfrm>
            <a:off x="566650" y="517775"/>
            <a:ext cx="3981450" cy="342900"/>
          </a:xfrm>
          <a:prstGeom prst="rect">
            <a:avLst/>
          </a:prstGeom>
          <a:noFill/>
          <a:ln>
            <a:noFill/>
          </a:ln>
        </p:spPr>
      </p:pic>
      <p:pic>
        <p:nvPicPr>
          <p:cNvPr id="317" name="Shape 317"/>
          <p:cNvPicPr preferRelativeResize="0"/>
          <p:nvPr/>
        </p:nvPicPr>
        <p:blipFill rotWithShape="1">
          <a:blip r:embed="rId4">
            <a:alphaModFix/>
          </a:blip>
          <a:srcRect l="2865" r="2865"/>
          <a:stretch/>
        </p:blipFill>
        <p:spPr>
          <a:xfrm>
            <a:off x="4786685" y="398560"/>
            <a:ext cx="3134740" cy="581325"/>
          </a:xfrm>
          <a:prstGeom prst="rect">
            <a:avLst/>
          </a:prstGeom>
          <a:noFill/>
          <a:ln>
            <a:noFill/>
          </a:ln>
        </p:spPr>
      </p:pic>
      <p:pic>
        <p:nvPicPr>
          <p:cNvPr id="318" name="Shape 318"/>
          <p:cNvPicPr preferRelativeResize="0"/>
          <p:nvPr/>
        </p:nvPicPr>
        <p:blipFill>
          <a:blip r:embed="rId5">
            <a:alphaModFix/>
          </a:blip>
          <a:stretch>
            <a:fillRect/>
          </a:stretch>
        </p:blipFill>
        <p:spPr>
          <a:xfrm>
            <a:off x="499375" y="979862"/>
            <a:ext cx="1143000" cy="619125"/>
          </a:xfrm>
          <a:prstGeom prst="rect">
            <a:avLst/>
          </a:prstGeom>
          <a:noFill/>
          <a:ln>
            <a:noFill/>
          </a:ln>
        </p:spPr>
      </p:pic>
      <p:sp>
        <p:nvSpPr>
          <p:cNvPr id="319" name="Shape 319"/>
          <p:cNvSpPr txBox="1"/>
          <p:nvPr/>
        </p:nvSpPr>
        <p:spPr>
          <a:xfrm>
            <a:off x="1593475" y="979875"/>
            <a:ext cx="1575300" cy="619200"/>
          </a:xfrm>
          <a:prstGeom prst="rect">
            <a:avLst/>
          </a:prstGeom>
          <a:noFill/>
          <a:ln>
            <a:noFill/>
          </a:ln>
        </p:spPr>
        <p:txBody>
          <a:bodyPr lIns="91425" tIns="91425" rIns="91425" bIns="91425" anchor="t" anchorCtr="0">
            <a:noAutofit/>
          </a:bodyPr>
          <a:lstStyle/>
          <a:p>
            <a:pPr lvl="0" rtl="0">
              <a:spcBef>
                <a:spcPts val="0"/>
              </a:spcBef>
              <a:buNone/>
            </a:pPr>
            <a:r>
              <a:rPr lang="en" sz="3000">
                <a:solidFill>
                  <a:schemeClr val="dk1"/>
                </a:solidFill>
              </a:rPr>
              <a:t>3200</a:t>
            </a:r>
          </a:p>
        </p:txBody>
      </p:sp>
      <p:pic>
        <p:nvPicPr>
          <p:cNvPr id="320" name="Shape 320"/>
          <p:cNvPicPr preferRelativeResize="0"/>
          <p:nvPr/>
        </p:nvPicPr>
        <p:blipFill rotWithShape="1">
          <a:blip r:embed="rId6">
            <a:alphaModFix/>
          </a:blip>
          <a:srcRect l="2353" r="2344"/>
          <a:stretch/>
        </p:blipFill>
        <p:spPr>
          <a:xfrm>
            <a:off x="3282674" y="930974"/>
            <a:ext cx="4344351" cy="4163625"/>
          </a:xfrm>
          <a:prstGeom prst="rect">
            <a:avLst/>
          </a:prstGeom>
          <a:noFill/>
          <a:ln>
            <a:noFill/>
          </a:ln>
        </p:spPr>
      </p:pic>
      <p:grpSp>
        <p:nvGrpSpPr>
          <p:cNvPr id="321" name="Shape 321"/>
          <p:cNvGrpSpPr/>
          <p:nvPr/>
        </p:nvGrpSpPr>
        <p:grpSpPr>
          <a:xfrm>
            <a:off x="671262" y="2065434"/>
            <a:ext cx="1929000" cy="2292868"/>
            <a:chOff x="612587" y="2466384"/>
            <a:chExt cx="1929000" cy="2292868"/>
          </a:xfrm>
        </p:grpSpPr>
        <p:sp>
          <p:nvSpPr>
            <p:cNvPr id="322" name="Shape 322"/>
            <p:cNvSpPr txBox="1"/>
            <p:nvPr/>
          </p:nvSpPr>
          <p:spPr>
            <a:xfrm>
              <a:off x="612587" y="2755252"/>
              <a:ext cx="1929000" cy="2004000"/>
            </a:xfrm>
            <a:prstGeom prst="rect">
              <a:avLst/>
            </a:prstGeom>
            <a:solidFill>
              <a:srgbClr val="EFEFEF"/>
            </a:solidFill>
            <a:ln>
              <a:noFill/>
            </a:ln>
          </p:spPr>
          <p:txBody>
            <a:bodyPr lIns="91425" tIns="91425" rIns="91425" bIns="91425" anchor="t" anchorCtr="0">
              <a:noAutofit/>
            </a:bodyPr>
            <a:lstStyle/>
            <a:p>
              <a:pPr lvl="0" rtl="0">
                <a:spcBef>
                  <a:spcPts val="0"/>
                </a:spcBef>
                <a:spcAft>
                  <a:spcPts val="800"/>
                </a:spcAft>
                <a:buClr>
                  <a:schemeClr val="dk2"/>
                </a:buClr>
                <a:buFont typeface="Arial"/>
                <a:buNone/>
              </a:pPr>
              <a:r>
                <a:rPr lang="en" b="1">
                  <a:solidFill>
                    <a:schemeClr val="dk1"/>
                  </a:solidFill>
                  <a:latin typeface="Raleway"/>
                  <a:ea typeface="Raleway"/>
                  <a:cs typeface="Raleway"/>
                  <a:sym typeface="Raleway"/>
                </a:rPr>
                <a:t>TRUTHS:</a:t>
              </a:r>
            </a:p>
            <a:p>
              <a:pPr lvl="0" rtl="0">
                <a:spcBef>
                  <a:spcPts val="0"/>
                </a:spcBef>
                <a:spcAft>
                  <a:spcPts val="800"/>
                </a:spcAft>
                <a:buNone/>
              </a:pPr>
              <a:r>
                <a:rPr lang="en" sz="1200">
                  <a:solidFill>
                    <a:schemeClr val="dk2"/>
                  </a:solidFill>
                  <a:latin typeface="Raleway"/>
                  <a:ea typeface="Raleway"/>
                  <a:cs typeface="Raleway"/>
                  <a:sym typeface="Raleway"/>
                </a:rPr>
                <a:t>A Max or Min will always happen at a corner point! </a:t>
              </a:r>
            </a:p>
            <a:p>
              <a:pPr lvl="0" rtl="0">
                <a:spcBef>
                  <a:spcPts val="0"/>
                </a:spcBef>
                <a:spcAft>
                  <a:spcPts val="800"/>
                </a:spcAft>
                <a:buNone/>
              </a:pPr>
              <a:endParaRPr sz="1200">
                <a:solidFill>
                  <a:schemeClr val="dk2"/>
                </a:solidFill>
                <a:latin typeface="Raleway"/>
                <a:ea typeface="Raleway"/>
                <a:cs typeface="Raleway"/>
                <a:sym typeface="Raleway"/>
              </a:endParaRPr>
            </a:p>
            <a:p>
              <a:pPr lvl="0" rtl="0">
                <a:spcBef>
                  <a:spcPts val="0"/>
                </a:spcBef>
                <a:spcAft>
                  <a:spcPts val="800"/>
                </a:spcAft>
                <a:buNone/>
              </a:pPr>
              <a:r>
                <a:rPr lang="en" sz="1200">
                  <a:solidFill>
                    <a:schemeClr val="dk2"/>
                  </a:solidFill>
                  <a:latin typeface="Raleway"/>
                  <a:ea typeface="Raleway"/>
                  <a:cs typeface="Raleway"/>
                  <a:sym typeface="Raleway"/>
                </a:rPr>
                <a:t>No really Always!</a:t>
              </a:r>
            </a:p>
          </p:txBody>
        </p:sp>
        <p:pic>
          <p:nvPicPr>
            <p:cNvPr id="323" name="Shape 323"/>
            <p:cNvPicPr preferRelativeResize="0"/>
            <p:nvPr/>
          </p:nvPicPr>
          <p:blipFill rotWithShape="1">
            <a:blip r:embed="rId7">
              <a:alphaModFix/>
            </a:blip>
            <a:srcRect l="9244" t="5926" r="2118" b="10011"/>
            <a:stretch/>
          </p:blipFill>
          <p:spPr>
            <a:xfrm rot="154826">
              <a:off x="1038450" y="2490440"/>
              <a:ext cx="1077272" cy="382686"/>
            </a:xfrm>
            <a:prstGeom prst="rect">
              <a:avLst/>
            </a:prstGeom>
            <a:noFill/>
            <a:ln>
              <a:noFill/>
            </a:ln>
          </p:spPr>
        </p:pic>
      </p:gr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283100" y="712150"/>
            <a:ext cx="8631600" cy="3835500"/>
          </a:xfrm>
          <a:prstGeom prst="rect">
            <a:avLst/>
          </a:prstGeom>
        </p:spPr>
        <p:txBody>
          <a:bodyPr lIns="91425" tIns="91425" rIns="91425" bIns="91425" anchor="t" anchorCtr="0">
            <a:noAutofit/>
          </a:bodyPr>
          <a:lstStyle/>
          <a:p>
            <a:pPr lvl="0" rtl="0">
              <a:spcBef>
                <a:spcPts val="0"/>
              </a:spcBef>
              <a:buNone/>
            </a:pPr>
            <a:r>
              <a:rPr lang="en"/>
              <a:t>What if I can’t draw it? </a:t>
            </a:r>
          </a:p>
          <a:p>
            <a:pPr lvl="0" rtl="0">
              <a:spcBef>
                <a:spcPts val="0"/>
              </a:spcBef>
              <a:buNone/>
            </a:pPr>
            <a:r>
              <a:rPr lang="en">
                <a:solidFill>
                  <a:schemeClr val="accent5"/>
                </a:solidFill>
              </a:rPr>
              <a:t>3-D, 4-D, 5-D,...</a:t>
            </a:r>
          </a:p>
          <a:p>
            <a:pPr lvl="0" rtl="0">
              <a:spcBef>
                <a:spcPts val="0"/>
              </a:spcBef>
              <a:buNone/>
            </a:pPr>
            <a:endParaRPr sz="3600">
              <a:solidFill>
                <a:schemeClr val="accent5"/>
              </a:solidFill>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283100" y="712150"/>
            <a:ext cx="8631600" cy="3835500"/>
          </a:xfrm>
          <a:prstGeom prst="rect">
            <a:avLst/>
          </a:prstGeom>
        </p:spPr>
        <p:txBody>
          <a:bodyPr lIns="91425" tIns="91425" rIns="91425" bIns="91425" anchor="t" anchorCtr="0">
            <a:noAutofit/>
          </a:bodyPr>
          <a:lstStyle/>
          <a:p>
            <a:pPr lvl="0" rtl="0">
              <a:spcBef>
                <a:spcPts val="0"/>
              </a:spcBef>
              <a:buNone/>
            </a:pPr>
            <a:r>
              <a:rPr lang="en"/>
              <a:t>Lets meet </a:t>
            </a:r>
          </a:p>
          <a:p>
            <a:pPr lvl="0" rtl="0">
              <a:spcBef>
                <a:spcPts val="0"/>
              </a:spcBef>
              <a:buNone/>
            </a:pPr>
            <a:r>
              <a:rPr lang="en">
                <a:solidFill>
                  <a:schemeClr val="accent5"/>
                </a:solidFill>
              </a:rPr>
              <a:t>The Simplex Method!</a:t>
            </a:r>
          </a:p>
          <a:p>
            <a:pPr lvl="0" rtl="0">
              <a:spcBef>
                <a:spcPts val="0"/>
              </a:spcBef>
              <a:buNone/>
            </a:pPr>
            <a:r>
              <a:rPr lang="en" sz="3600">
                <a:solidFill>
                  <a:schemeClr val="accent5"/>
                </a:solidFill>
              </a:rPr>
              <a:t>(second Method)</a:t>
            </a:r>
            <a:r>
              <a:rPr lang="en">
                <a:solidFill>
                  <a:schemeClr val="accent5"/>
                </a:solidFill>
              </a:rPr>
              <a:t> </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Shape 338"/>
          <p:cNvPicPr preferRelativeResize="0"/>
          <p:nvPr/>
        </p:nvPicPr>
        <p:blipFill>
          <a:blip r:embed="rId3">
            <a:alphaModFix/>
          </a:blip>
          <a:stretch>
            <a:fillRect/>
          </a:stretch>
        </p:blipFill>
        <p:spPr>
          <a:xfrm>
            <a:off x="0" y="365098"/>
            <a:ext cx="9143999" cy="755702"/>
          </a:xfrm>
          <a:prstGeom prst="rect">
            <a:avLst/>
          </a:prstGeom>
          <a:noFill/>
          <a:ln>
            <a:noFill/>
          </a:ln>
        </p:spPr>
      </p:pic>
      <p:pic>
        <p:nvPicPr>
          <p:cNvPr id="339" name="Shape 339"/>
          <p:cNvPicPr preferRelativeResize="0"/>
          <p:nvPr/>
        </p:nvPicPr>
        <p:blipFill>
          <a:blip r:embed="rId4">
            <a:alphaModFix/>
          </a:blip>
          <a:stretch>
            <a:fillRect/>
          </a:stretch>
        </p:blipFill>
        <p:spPr>
          <a:xfrm>
            <a:off x="1368915" y="1581314"/>
            <a:ext cx="6406175" cy="2588224"/>
          </a:xfrm>
          <a:prstGeom prst="rect">
            <a:avLst/>
          </a:prstGeom>
          <a:noFill/>
          <a:ln>
            <a:noFill/>
          </a:ln>
        </p:spPr>
      </p:pic>
      <p:cxnSp>
        <p:nvCxnSpPr>
          <p:cNvPr id="340" name="Shape 340"/>
          <p:cNvCxnSpPr/>
          <p:nvPr/>
        </p:nvCxnSpPr>
        <p:spPr>
          <a:xfrm rot="10800000" flipH="1">
            <a:off x="1706525" y="2233235"/>
            <a:ext cx="1168800" cy="578400"/>
          </a:xfrm>
          <a:prstGeom prst="straightConnector1">
            <a:avLst/>
          </a:prstGeom>
          <a:noFill/>
          <a:ln w="28575" cap="flat" cmpd="sng">
            <a:solidFill>
              <a:srgbClr val="980000"/>
            </a:solidFill>
            <a:prstDash val="solid"/>
            <a:round/>
            <a:headEnd type="none" w="lg" len="lg"/>
            <a:tailEnd type="none" w="lg" len="lg"/>
          </a:ln>
        </p:spPr>
      </p:cxnSp>
      <p:cxnSp>
        <p:nvCxnSpPr>
          <p:cNvPr id="341" name="Shape 341"/>
          <p:cNvCxnSpPr/>
          <p:nvPr/>
        </p:nvCxnSpPr>
        <p:spPr>
          <a:xfrm>
            <a:off x="1908462" y="2251189"/>
            <a:ext cx="952200" cy="651000"/>
          </a:xfrm>
          <a:prstGeom prst="straightConnector1">
            <a:avLst/>
          </a:prstGeom>
          <a:noFill/>
          <a:ln w="28575" cap="flat" cmpd="sng">
            <a:solidFill>
              <a:srgbClr val="980000"/>
            </a:solidFill>
            <a:prstDash val="solid"/>
            <a:round/>
            <a:headEnd type="none" w="lg" len="lg"/>
            <a:tailEnd type="none" w="lg" len="lg"/>
          </a:ln>
        </p:spPr>
      </p:cxnSp>
      <p:sp>
        <p:nvSpPr>
          <p:cNvPr id="342" name="Shape 342"/>
          <p:cNvSpPr txBox="1"/>
          <p:nvPr/>
        </p:nvSpPr>
        <p:spPr>
          <a:xfrm>
            <a:off x="1496050" y="2902187"/>
            <a:ext cx="1936500" cy="651000"/>
          </a:xfrm>
          <a:prstGeom prst="rect">
            <a:avLst/>
          </a:prstGeom>
          <a:noFill/>
          <a:ln>
            <a:noFill/>
          </a:ln>
        </p:spPr>
        <p:txBody>
          <a:bodyPr lIns="91425" tIns="91425" rIns="91425" bIns="91425" anchor="t" anchorCtr="0">
            <a:noAutofit/>
          </a:bodyPr>
          <a:lstStyle/>
          <a:p>
            <a:pPr lvl="0" rtl="0">
              <a:spcBef>
                <a:spcPts val="0"/>
              </a:spcBef>
              <a:buNone/>
            </a:pPr>
            <a:r>
              <a:rPr lang="en" sz="2400">
                <a:solidFill>
                  <a:schemeClr val="dk1"/>
                </a:solidFill>
              </a:rPr>
              <a:t>constraints!</a:t>
            </a:r>
          </a:p>
        </p:txBody>
      </p:sp>
      <p:sp>
        <p:nvSpPr>
          <p:cNvPr id="2" name="TextBox 1"/>
          <p:cNvSpPr txBox="1"/>
          <p:nvPr/>
        </p:nvSpPr>
        <p:spPr>
          <a:xfrm>
            <a:off x="1706524" y="4476163"/>
            <a:ext cx="4878259" cy="307777"/>
          </a:xfrm>
          <a:prstGeom prst="rect">
            <a:avLst/>
          </a:prstGeom>
          <a:noFill/>
        </p:spPr>
        <p:txBody>
          <a:bodyPr wrap="none" rtlCol="0">
            <a:spAutoFit/>
          </a:bodyPr>
          <a:lstStyle/>
          <a:p>
            <a:r>
              <a:rPr lang="en-US" dirty="0" smtClean="0"/>
              <a:t>What’s the easiest way to “bounce” around “corner points”?</a:t>
            </a: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1000"/>
                                        <p:tgtEl>
                                          <p:spTgt spid="340"/>
                                        </p:tgtEl>
                                      </p:cBhvr>
                                    </p:animEffect>
                                  </p:childTnLst>
                                </p:cTn>
                              </p:par>
                              <p:par>
                                <p:cTn id="8" presetID="10" presetClass="entr" presetSubtype="0" fill="hold" nodeType="withEffect">
                                  <p:stCondLst>
                                    <p:cond delay="0"/>
                                  </p:stCondLst>
                                  <p:childTnLst>
                                    <p:set>
                                      <p:cBhvr>
                                        <p:cTn id="9" dur="1" fill="hold">
                                          <p:stCondLst>
                                            <p:cond delay="0"/>
                                          </p:stCondLst>
                                        </p:cTn>
                                        <p:tgtEl>
                                          <p:spTgt spid="341"/>
                                        </p:tgtEl>
                                        <p:attrNameLst>
                                          <p:attrName>style.visibility</p:attrName>
                                        </p:attrNameLst>
                                      </p:cBhvr>
                                      <p:to>
                                        <p:strVal val="visible"/>
                                      </p:to>
                                    </p:set>
                                    <p:animEffect transition="in" filter="fade">
                                      <p:cBhvr>
                                        <p:cTn id="10" dur="1000"/>
                                        <p:tgtEl>
                                          <p:spTgt spid="341"/>
                                        </p:tgtEl>
                                      </p:cBhvr>
                                    </p:animEffect>
                                  </p:childTnLst>
                                </p:cTn>
                              </p:par>
                              <p:par>
                                <p:cTn id="11" presetID="10" presetClass="entr" presetSubtype="0" fill="hold" nodeType="withEffect">
                                  <p:stCondLst>
                                    <p:cond delay="0"/>
                                  </p:stCondLst>
                                  <p:childTnLst>
                                    <p:set>
                                      <p:cBhvr>
                                        <p:cTn id="12" dur="1" fill="hold">
                                          <p:stCondLst>
                                            <p:cond delay="0"/>
                                          </p:stCondLst>
                                        </p:cTn>
                                        <p:tgtEl>
                                          <p:spTgt spid="342"/>
                                        </p:tgtEl>
                                        <p:attrNameLst>
                                          <p:attrName>style.visibility</p:attrName>
                                        </p:attrNameLst>
                                      </p:cBhvr>
                                      <p:to>
                                        <p:strVal val="visible"/>
                                      </p:to>
                                    </p:set>
                                    <p:animEffect transition="in" filter="fade">
                                      <p:cBhvr>
                                        <p:cTn id="13" dur="10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283100" y="712150"/>
            <a:ext cx="8631600" cy="3835500"/>
          </a:xfrm>
          <a:prstGeom prst="rect">
            <a:avLst/>
          </a:prstGeom>
        </p:spPr>
        <p:txBody>
          <a:bodyPr lIns="91425" tIns="91425" rIns="91425" bIns="91425" anchor="t" anchorCtr="0">
            <a:noAutofit/>
          </a:bodyPr>
          <a:lstStyle/>
          <a:p>
            <a:pPr lvl="0" rtl="0">
              <a:spcBef>
                <a:spcPts val="0"/>
              </a:spcBef>
              <a:buNone/>
            </a:pPr>
            <a:r>
              <a:rPr lang="en"/>
              <a:t>Have we seen before a list of equations which we could always get an answer to? </a:t>
            </a:r>
            <a:r>
              <a:rPr lang="en">
                <a:solidFill>
                  <a:schemeClr val="accent5"/>
                </a:solidFill>
              </a:rPr>
              <a:t>Yes, but they were all equalities!</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283100" y="712150"/>
            <a:ext cx="8631600" cy="3835500"/>
          </a:xfrm>
          <a:prstGeom prst="rect">
            <a:avLst/>
          </a:prstGeom>
        </p:spPr>
        <p:txBody>
          <a:bodyPr lIns="91425" tIns="91425" rIns="91425" bIns="91425" anchor="t" anchorCtr="0">
            <a:noAutofit/>
          </a:bodyPr>
          <a:lstStyle/>
          <a:p>
            <a:pPr lvl="0" rtl="0">
              <a:spcBef>
                <a:spcPts val="0"/>
              </a:spcBef>
              <a:buNone/>
            </a:pPr>
            <a:r>
              <a:rPr lang="en"/>
              <a:t>Can we interpret this as all equalities?</a:t>
            </a:r>
          </a:p>
          <a:p>
            <a:pPr lvl="0" rtl="0">
              <a:spcBef>
                <a:spcPts val="0"/>
              </a:spcBef>
              <a:buNone/>
            </a:pPr>
            <a:endParaRPr>
              <a:solidFill>
                <a:schemeClr val="accent5"/>
              </a:solidFill>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283098" y="712150"/>
            <a:ext cx="8622300" cy="3835500"/>
          </a:xfrm>
          <a:prstGeom prst="rect">
            <a:avLst/>
          </a:prstGeom>
        </p:spPr>
        <p:txBody>
          <a:bodyPr lIns="91425" tIns="91425" rIns="91425" bIns="91425" anchor="t" anchorCtr="0">
            <a:noAutofit/>
          </a:bodyPr>
          <a:lstStyle/>
          <a:p>
            <a:pPr lvl="0" rtl="0">
              <a:spcBef>
                <a:spcPts val="0"/>
              </a:spcBef>
              <a:spcAft>
                <a:spcPts val="1000"/>
              </a:spcAft>
              <a:buNone/>
            </a:pPr>
            <a:r>
              <a:rPr lang="en">
                <a:solidFill>
                  <a:schemeClr val="accent5"/>
                </a:solidFill>
              </a:rPr>
              <a:t>Yes!</a:t>
            </a:r>
            <a:r>
              <a:rPr lang="en"/>
              <a:t> </a:t>
            </a:r>
            <a:r>
              <a:rPr lang="en" sz="3000"/>
              <a:t>(But we have to be really clever!)</a:t>
            </a:r>
          </a:p>
        </p:txBody>
      </p:sp>
      <p:grpSp>
        <p:nvGrpSpPr>
          <p:cNvPr id="358" name="Shape 358"/>
          <p:cNvGrpSpPr/>
          <p:nvPr/>
        </p:nvGrpSpPr>
        <p:grpSpPr>
          <a:xfrm>
            <a:off x="6331537" y="2225734"/>
            <a:ext cx="2212049" cy="2537075"/>
            <a:chOff x="6803275" y="395362"/>
            <a:chExt cx="2212049" cy="2537075"/>
          </a:xfrm>
        </p:grpSpPr>
        <p:pic>
          <p:nvPicPr>
            <p:cNvPr id="359" name="Shape 359"/>
            <p:cNvPicPr preferRelativeResize="0"/>
            <p:nvPr/>
          </p:nvPicPr>
          <p:blipFill>
            <a:blip r:embed="rId3">
              <a:alphaModFix/>
            </a:blip>
            <a:stretch>
              <a:fillRect/>
            </a:stretch>
          </p:blipFill>
          <p:spPr>
            <a:xfrm>
              <a:off x="6803275" y="427444"/>
              <a:ext cx="2212049" cy="2504993"/>
            </a:xfrm>
            <a:prstGeom prst="rect">
              <a:avLst/>
            </a:prstGeom>
            <a:noFill/>
            <a:ln>
              <a:noFill/>
            </a:ln>
          </p:spPr>
        </p:pic>
        <p:pic>
          <p:nvPicPr>
            <p:cNvPr id="360" name="Shape 360"/>
            <p:cNvPicPr preferRelativeResize="0"/>
            <p:nvPr/>
          </p:nvPicPr>
          <p:blipFill rotWithShape="1">
            <a:blip r:embed="rId4">
              <a:alphaModFix/>
            </a:blip>
            <a:srcRect l="9244" t="5926" r="2118" b="10011"/>
            <a:stretch/>
          </p:blipFill>
          <p:spPr>
            <a:xfrm rot="154826">
              <a:off x="7370662" y="419418"/>
              <a:ext cx="1077272" cy="382686"/>
            </a:xfrm>
            <a:prstGeom prst="rect">
              <a:avLst/>
            </a:prstGeom>
            <a:noFill/>
            <a:ln>
              <a:noFill/>
            </a:ln>
          </p:spPr>
        </p:pic>
        <p:sp>
          <p:nvSpPr>
            <p:cNvPr id="361" name="Shape 361"/>
            <p:cNvSpPr txBox="1"/>
            <p:nvPr/>
          </p:nvSpPr>
          <p:spPr>
            <a:xfrm>
              <a:off x="6944800" y="684230"/>
              <a:ext cx="1929000" cy="2004000"/>
            </a:xfrm>
            <a:prstGeom prst="rect">
              <a:avLst/>
            </a:prstGeom>
            <a:noFill/>
            <a:ln>
              <a:noFill/>
            </a:ln>
          </p:spPr>
          <p:txBody>
            <a:bodyPr lIns="91425" tIns="91425" rIns="91425" bIns="91425" anchor="t" anchorCtr="0">
              <a:noAutofit/>
            </a:bodyPr>
            <a:lstStyle/>
            <a:p>
              <a:pPr lvl="0" rtl="0">
                <a:spcBef>
                  <a:spcPts val="0"/>
                </a:spcBef>
                <a:spcAft>
                  <a:spcPts val="800"/>
                </a:spcAft>
                <a:buClr>
                  <a:schemeClr val="dk2"/>
                </a:buClr>
                <a:buFont typeface="Arial"/>
                <a:buNone/>
              </a:pPr>
              <a:r>
                <a:rPr lang="en" b="1">
                  <a:solidFill>
                    <a:schemeClr val="dk1"/>
                  </a:solidFill>
                  <a:latin typeface="Raleway"/>
                  <a:ea typeface="Raleway"/>
                  <a:cs typeface="Raleway"/>
                  <a:sym typeface="Raleway"/>
                </a:rPr>
                <a:t>Fun Fact:</a:t>
              </a:r>
            </a:p>
            <a:p>
              <a:pPr lvl="0" rtl="0">
                <a:spcBef>
                  <a:spcPts val="0"/>
                </a:spcBef>
                <a:spcAft>
                  <a:spcPts val="800"/>
                </a:spcAft>
                <a:buNone/>
              </a:pPr>
              <a:r>
                <a:rPr lang="en" sz="1200">
                  <a:solidFill>
                    <a:schemeClr val="dk2"/>
                  </a:solidFill>
                  <a:latin typeface="Raleway"/>
                  <a:ea typeface="Raleway"/>
                  <a:cs typeface="Raleway"/>
                  <a:sym typeface="Raleway"/>
                </a:rPr>
                <a:t>When the simplex method was invented, people didn’t accept it, one mathematician actually spent the rest of his life proving that there is an example where this isn’t the best way to solve.</a:t>
              </a:r>
            </a:p>
          </p:txBody>
        </p:sp>
      </p:gr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Shape 366"/>
          <p:cNvPicPr preferRelativeResize="0"/>
          <p:nvPr/>
        </p:nvPicPr>
        <p:blipFill>
          <a:blip r:embed="rId3">
            <a:alphaModFix/>
          </a:blip>
          <a:stretch>
            <a:fillRect/>
          </a:stretch>
        </p:blipFill>
        <p:spPr>
          <a:xfrm>
            <a:off x="0" y="365098"/>
            <a:ext cx="9143999" cy="755702"/>
          </a:xfrm>
          <a:prstGeom prst="rect">
            <a:avLst/>
          </a:prstGeom>
          <a:noFill/>
          <a:ln>
            <a:noFill/>
          </a:ln>
        </p:spPr>
      </p:pic>
      <p:pic>
        <p:nvPicPr>
          <p:cNvPr id="367" name="Shape 367"/>
          <p:cNvPicPr preferRelativeResize="0"/>
          <p:nvPr/>
        </p:nvPicPr>
        <p:blipFill>
          <a:blip r:embed="rId4">
            <a:alphaModFix/>
          </a:blip>
          <a:stretch>
            <a:fillRect/>
          </a:stretch>
        </p:blipFill>
        <p:spPr>
          <a:xfrm>
            <a:off x="109762" y="1106475"/>
            <a:ext cx="7324725" cy="1162050"/>
          </a:xfrm>
          <a:prstGeom prst="rect">
            <a:avLst/>
          </a:prstGeom>
          <a:noFill/>
          <a:ln>
            <a:noFill/>
          </a:ln>
        </p:spPr>
      </p:pic>
      <p:pic>
        <p:nvPicPr>
          <p:cNvPr id="368" name="Shape 368"/>
          <p:cNvPicPr preferRelativeResize="0"/>
          <p:nvPr/>
        </p:nvPicPr>
        <p:blipFill>
          <a:blip r:embed="rId5">
            <a:alphaModFix/>
          </a:blip>
          <a:stretch>
            <a:fillRect/>
          </a:stretch>
        </p:blipFill>
        <p:spPr>
          <a:xfrm>
            <a:off x="2747962" y="2362200"/>
            <a:ext cx="3648075" cy="571500"/>
          </a:xfrm>
          <a:prstGeom prst="rect">
            <a:avLst/>
          </a:prstGeom>
          <a:noFill/>
          <a:ln>
            <a:noFill/>
          </a:ln>
        </p:spPr>
      </p:pic>
      <p:pic>
        <p:nvPicPr>
          <p:cNvPr id="369" name="Shape 369"/>
          <p:cNvPicPr preferRelativeResize="0"/>
          <p:nvPr/>
        </p:nvPicPr>
        <p:blipFill>
          <a:blip r:embed="rId6">
            <a:alphaModFix/>
          </a:blip>
          <a:stretch>
            <a:fillRect/>
          </a:stretch>
        </p:blipFill>
        <p:spPr>
          <a:xfrm>
            <a:off x="1624000" y="3078775"/>
            <a:ext cx="5895975" cy="495300"/>
          </a:xfrm>
          <a:prstGeom prst="rect">
            <a:avLst/>
          </a:prstGeom>
          <a:noFill/>
          <a:ln>
            <a:noFill/>
          </a:ln>
        </p:spPr>
      </p:pic>
      <p:pic>
        <p:nvPicPr>
          <p:cNvPr id="370" name="Shape 370"/>
          <p:cNvPicPr preferRelativeResize="0"/>
          <p:nvPr/>
        </p:nvPicPr>
        <p:blipFill>
          <a:blip r:embed="rId7">
            <a:alphaModFix/>
          </a:blip>
          <a:stretch>
            <a:fillRect/>
          </a:stretch>
        </p:blipFill>
        <p:spPr>
          <a:xfrm>
            <a:off x="7591862" y="3131150"/>
            <a:ext cx="942975" cy="390525"/>
          </a:xfrm>
          <a:prstGeom prst="rect">
            <a:avLst/>
          </a:prstGeom>
          <a:noFill/>
          <a:ln>
            <a:noFill/>
          </a:ln>
        </p:spPr>
      </p:pic>
      <p:pic>
        <p:nvPicPr>
          <p:cNvPr id="371" name="Shape 371"/>
          <p:cNvPicPr preferRelativeResize="0"/>
          <p:nvPr/>
        </p:nvPicPr>
        <p:blipFill>
          <a:blip r:embed="rId8">
            <a:alphaModFix/>
          </a:blip>
          <a:stretch>
            <a:fillRect/>
          </a:stretch>
        </p:blipFill>
        <p:spPr>
          <a:xfrm>
            <a:off x="2500326" y="3712800"/>
            <a:ext cx="4143375" cy="571500"/>
          </a:xfrm>
          <a:prstGeom prst="rect">
            <a:avLst/>
          </a:prstGeom>
          <a:noFill/>
          <a:ln>
            <a:noFill/>
          </a:ln>
        </p:spPr>
      </p:pic>
      <p:pic>
        <p:nvPicPr>
          <p:cNvPr id="372" name="Shape 372"/>
          <p:cNvPicPr preferRelativeResize="0"/>
          <p:nvPr/>
        </p:nvPicPr>
        <p:blipFill>
          <a:blip r:embed="rId9">
            <a:alphaModFix/>
          </a:blip>
          <a:stretch>
            <a:fillRect/>
          </a:stretch>
        </p:blipFill>
        <p:spPr>
          <a:xfrm>
            <a:off x="109775" y="1120800"/>
            <a:ext cx="1757362" cy="39052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1000"/>
                                        <p:tgtEl>
                                          <p:spTgt spid="3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9"/>
                                        </p:tgtEl>
                                        <p:attrNameLst>
                                          <p:attrName>style.visibility</p:attrName>
                                        </p:attrNameLst>
                                      </p:cBhvr>
                                      <p:to>
                                        <p:strVal val="visible"/>
                                      </p:to>
                                    </p:set>
                                    <p:animEffect transition="in" filter="fade">
                                      <p:cBhvr>
                                        <p:cTn id="12" dur="1000"/>
                                        <p:tgtEl>
                                          <p:spTgt spid="3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0"/>
                                        </p:tgtEl>
                                        <p:attrNameLst>
                                          <p:attrName>style.visibility</p:attrName>
                                        </p:attrNameLst>
                                      </p:cBhvr>
                                      <p:to>
                                        <p:strVal val="visible"/>
                                      </p:to>
                                    </p:set>
                                    <p:animEffect transition="in" filter="fade">
                                      <p:cBhvr>
                                        <p:cTn id="17" dur="1000"/>
                                        <p:tgtEl>
                                          <p:spTgt spid="3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1"/>
                                        </p:tgtEl>
                                        <p:attrNameLst>
                                          <p:attrName>style.visibility</p:attrName>
                                        </p:attrNameLst>
                                      </p:cBhvr>
                                      <p:to>
                                        <p:strVal val="visible"/>
                                      </p:to>
                                    </p:set>
                                    <p:animEffect transition="in" filter="fade">
                                      <p:cBhvr>
                                        <p:cTn id="22" dur="10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Shape 377"/>
          <p:cNvPicPr preferRelativeResize="0"/>
          <p:nvPr/>
        </p:nvPicPr>
        <p:blipFill>
          <a:blip r:embed="rId3">
            <a:alphaModFix/>
          </a:blip>
          <a:stretch>
            <a:fillRect/>
          </a:stretch>
        </p:blipFill>
        <p:spPr>
          <a:xfrm>
            <a:off x="0" y="365098"/>
            <a:ext cx="9143999" cy="755702"/>
          </a:xfrm>
          <a:prstGeom prst="rect">
            <a:avLst/>
          </a:prstGeom>
          <a:noFill/>
          <a:ln>
            <a:noFill/>
          </a:ln>
        </p:spPr>
      </p:pic>
      <p:pic>
        <p:nvPicPr>
          <p:cNvPr id="378" name="Shape 378"/>
          <p:cNvPicPr preferRelativeResize="0"/>
          <p:nvPr/>
        </p:nvPicPr>
        <p:blipFill>
          <a:blip r:embed="rId4">
            <a:alphaModFix/>
          </a:blip>
          <a:stretch>
            <a:fillRect/>
          </a:stretch>
        </p:blipFill>
        <p:spPr>
          <a:xfrm>
            <a:off x="109762" y="1106475"/>
            <a:ext cx="7324725" cy="1162050"/>
          </a:xfrm>
          <a:prstGeom prst="rect">
            <a:avLst/>
          </a:prstGeom>
          <a:noFill/>
          <a:ln>
            <a:noFill/>
          </a:ln>
        </p:spPr>
      </p:pic>
      <p:pic>
        <p:nvPicPr>
          <p:cNvPr id="379" name="Shape 379"/>
          <p:cNvPicPr preferRelativeResize="0"/>
          <p:nvPr/>
        </p:nvPicPr>
        <p:blipFill>
          <a:blip r:embed="rId5">
            <a:alphaModFix/>
          </a:blip>
          <a:stretch>
            <a:fillRect/>
          </a:stretch>
        </p:blipFill>
        <p:spPr>
          <a:xfrm>
            <a:off x="1624000" y="3078775"/>
            <a:ext cx="5895975" cy="495300"/>
          </a:xfrm>
          <a:prstGeom prst="rect">
            <a:avLst/>
          </a:prstGeom>
          <a:noFill/>
          <a:ln>
            <a:noFill/>
          </a:ln>
        </p:spPr>
      </p:pic>
      <p:pic>
        <p:nvPicPr>
          <p:cNvPr id="380" name="Shape 380"/>
          <p:cNvPicPr preferRelativeResize="0"/>
          <p:nvPr/>
        </p:nvPicPr>
        <p:blipFill>
          <a:blip r:embed="rId6">
            <a:alphaModFix/>
          </a:blip>
          <a:stretch>
            <a:fillRect/>
          </a:stretch>
        </p:blipFill>
        <p:spPr>
          <a:xfrm>
            <a:off x="2876550" y="2349187"/>
            <a:ext cx="3390900" cy="542925"/>
          </a:xfrm>
          <a:prstGeom prst="rect">
            <a:avLst/>
          </a:prstGeom>
          <a:noFill/>
          <a:ln>
            <a:noFill/>
          </a:ln>
        </p:spPr>
      </p:pic>
      <p:pic>
        <p:nvPicPr>
          <p:cNvPr id="381" name="Shape 381"/>
          <p:cNvPicPr preferRelativeResize="0"/>
          <p:nvPr/>
        </p:nvPicPr>
        <p:blipFill>
          <a:blip r:embed="rId7">
            <a:alphaModFix/>
          </a:blip>
          <a:stretch>
            <a:fillRect/>
          </a:stretch>
        </p:blipFill>
        <p:spPr>
          <a:xfrm>
            <a:off x="7577825" y="3116875"/>
            <a:ext cx="990600" cy="457200"/>
          </a:xfrm>
          <a:prstGeom prst="rect">
            <a:avLst/>
          </a:prstGeom>
          <a:noFill/>
          <a:ln>
            <a:noFill/>
          </a:ln>
        </p:spPr>
      </p:pic>
      <p:pic>
        <p:nvPicPr>
          <p:cNvPr id="382" name="Shape 382"/>
          <p:cNvPicPr preferRelativeResize="0"/>
          <p:nvPr/>
        </p:nvPicPr>
        <p:blipFill>
          <a:blip r:embed="rId8">
            <a:alphaModFix/>
          </a:blip>
          <a:stretch>
            <a:fillRect/>
          </a:stretch>
        </p:blipFill>
        <p:spPr>
          <a:xfrm>
            <a:off x="2629575" y="3760727"/>
            <a:ext cx="4150024" cy="652924"/>
          </a:xfrm>
          <a:prstGeom prst="rect">
            <a:avLst/>
          </a:prstGeom>
          <a:noFill/>
          <a:ln>
            <a:noFill/>
          </a:ln>
        </p:spPr>
      </p:pic>
      <p:pic>
        <p:nvPicPr>
          <p:cNvPr id="383" name="Shape 383"/>
          <p:cNvPicPr preferRelativeResize="0"/>
          <p:nvPr/>
        </p:nvPicPr>
        <p:blipFill>
          <a:blip r:embed="rId9">
            <a:alphaModFix/>
          </a:blip>
          <a:stretch>
            <a:fillRect/>
          </a:stretch>
        </p:blipFill>
        <p:spPr>
          <a:xfrm>
            <a:off x="109775" y="1120800"/>
            <a:ext cx="1757362" cy="39052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2"/>
                                        </p:tgtEl>
                                        <p:attrNameLst>
                                          <p:attrName>style.visibility</p:attrName>
                                        </p:attrNameLst>
                                      </p:cBhvr>
                                      <p:to>
                                        <p:strVal val="visible"/>
                                      </p:to>
                                    </p:set>
                                    <p:animEffect transition="in" filter="fade">
                                      <p:cBhvr>
                                        <p:cTn id="12" dur="10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rtl="0">
              <a:spcBef>
                <a:spcPts val="0"/>
              </a:spcBef>
              <a:buNone/>
            </a:pPr>
            <a:r>
              <a:rPr lang="en"/>
              <a:t>A lite review?</a:t>
            </a:r>
          </a:p>
        </p:txBody>
      </p:sp>
      <p:sp>
        <p:nvSpPr>
          <p:cNvPr id="152" name="Shape 152"/>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marL="457200" lvl="0" indent="-228600" rtl="0">
              <a:spcBef>
                <a:spcPts val="0"/>
              </a:spcBef>
            </a:pPr>
            <a:r>
              <a:rPr lang="en"/>
              <a:t>How do we solve for intersections of lines?</a:t>
            </a:r>
          </a:p>
          <a:p>
            <a:pPr lvl="0" rtl="0">
              <a:spcBef>
                <a:spcPts val="0"/>
              </a:spcBef>
              <a:buNone/>
            </a:pPr>
            <a:endParaRPr/>
          </a:p>
          <a:p>
            <a:pPr lvl="0" rtl="0">
              <a:spcBef>
                <a:spcPts val="0"/>
              </a:spcBef>
              <a:buNone/>
            </a:pPr>
            <a:endParaRPr/>
          </a:p>
          <a:p>
            <a:pPr lvl="0" rtl="0">
              <a:spcBef>
                <a:spcPts val="0"/>
              </a:spcBef>
              <a:buNone/>
            </a:pPr>
            <a:endParaRPr/>
          </a:p>
        </p:txBody>
      </p:sp>
      <p:pic>
        <p:nvPicPr>
          <p:cNvPr id="153" name="Shape 153"/>
          <p:cNvPicPr preferRelativeResize="0"/>
          <p:nvPr/>
        </p:nvPicPr>
        <p:blipFill>
          <a:blip r:embed="rId3">
            <a:alphaModFix/>
          </a:blip>
          <a:stretch>
            <a:fillRect/>
          </a:stretch>
        </p:blipFill>
        <p:spPr>
          <a:xfrm>
            <a:off x="3003749" y="2246249"/>
            <a:ext cx="5505950" cy="1919175"/>
          </a:xfrm>
          <a:prstGeom prst="rect">
            <a:avLst/>
          </a:prstGeom>
          <a:noFill/>
          <a:ln>
            <a:noFill/>
          </a:ln>
        </p:spPr>
      </p:pic>
      <p:pic>
        <p:nvPicPr>
          <p:cNvPr id="154" name="Shape 154"/>
          <p:cNvPicPr preferRelativeResize="0"/>
          <p:nvPr/>
        </p:nvPicPr>
        <p:blipFill>
          <a:blip r:embed="rId4">
            <a:alphaModFix/>
          </a:blip>
          <a:stretch>
            <a:fillRect/>
          </a:stretch>
        </p:blipFill>
        <p:spPr>
          <a:xfrm>
            <a:off x="6425225" y="2243150"/>
            <a:ext cx="215175" cy="6572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Shape 388"/>
          <p:cNvPicPr preferRelativeResize="0"/>
          <p:nvPr/>
        </p:nvPicPr>
        <p:blipFill>
          <a:blip r:embed="rId3">
            <a:alphaModFix/>
          </a:blip>
          <a:stretch>
            <a:fillRect/>
          </a:stretch>
        </p:blipFill>
        <p:spPr>
          <a:xfrm>
            <a:off x="0" y="365098"/>
            <a:ext cx="9143999" cy="755702"/>
          </a:xfrm>
          <a:prstGeom prst="rect">
            <a:avLst/>
          </a:prstGeom>
          <a:noFill/>
          <a:ln>
            <a:noFill/>
          </a:ln>
        </p:spPr>
      </p:pic>
      <p:pic>
        <p:nvPicPr>
          <p:cNvPr id="389" name="Shape 389"/>
          <p:cNvPicPr preferRelativeResize="0"/>
          <p:nvPr/>
        </p:nvPicPr>
        <p:blipFill>
          <a:blip r:embed="rId4">
            <a:alphaModFix/>
          </a:blip>
          <a:stretch>
            <a:fillRect/>
          </a:stretch>
        </p:blipFill>
        <p:spPr>
          <a:xfrm>
            <a:off x="109762" y="1106475"/>
            <a:ext cx="7324725" cy="1162050"/>
          </a:xfrm>
          <a:prstGeom prst="rect">
            <a:avLst/>
          </a:prstGeom>
          <a:noFill/>
          <a:ln>
            <a:noFill/>
          </a:ln>
        </p:spPr>
      </p:pic>
      <p:pic>
        <p:nvPicPr>
          <p:cNvPr id="390" name="Shape 390"/>
          <p:cNvPicPr preferRelativeResize="0"/>
          <p:nvPr/>
        </p:nvPicPr>
        <p:blipFill>
          <a:blip r:embed="rId5">
            <a:alphaModFix/>
          </a:blip>
          <a:stretch>
            <a:fillRect/>
          </a:stretch>
        </p:blipFill>
        <p:spPr>
          <a:xfrm>
            <a:off x="1809750" y="2488100"/>
            <a:ext cx="5524500" cy="1790700"/>
          </a:xfrm>
          <a:prstGeom prst="rect">
            <a:avLst/>
          </a:prstGeom>
          <a:noFill/>
          <a:ln>
            <a:noFill/>
          </a:ln>
        </p:spPr>
      </p:pic>
      <p:sp>
        <p:nvSpPr>
          <p:cNvPr id="391" name="Shape 391"/>
          <p:cNvSpPr txBox="1"/>
          <p:nvPr/>
        </p:nvSpPr>
        <p:spPr>
          <a:xfrm>
            <a:off x="2884999" y="4371525"/>
            <a:ext cx="3933489" cy="635700"/>
          </a:xfrm>
          <a:prstGeom prst="rect">
            <a:avLst/>
          </a:prstGeom>
          <a:noFill/>
          <a:ln>
            <a:noFill/>
          </a:ln>
        </p:spPr>
        <p:txBody>
          <a:bodyPr lIns="91425" tIns="91425" rIns="91425" bIns="91425" anchor="t" anchorCtr="0">
            <a:noAutofit/>
          </a:bodyPr>
          <a:lstStyle/>
          <a:p>
            <a:pPr lvl="0">
              <a:spcBef>
                <a:spcPts val="0"/>
              </a:spcBef>
              <a:buNone/>
            </a:pPr>
            <a:r>
              <a:rPr lang="en" sz="1800" dirty="0">
                <a:solidFill>
                  <a:schemeClr val="dk1"/>
                </a:solidFill>
              </a:rPr>
              <a:t>NOTE: </a:t>
            </a:r>
            <a:r>
              <a:rPr lang="en" sz="1800" dirty="0" smtClean="0">
                <a:solidFill>
                  <a:schemeClr val="dk1"/>
                </a:solidFill>
              </a:rPr>
              <a:t>never change the sign of P</a:t>
            </a:r>
            <a:r>
              <a:rPr lang="en" sz="1800" dirty="0" smtClean="0">
                <a:solidFill>
                  <a:schemeClr val="dk1"/>
                </a:solidFill>
              </a:rPr>
              <a:t>!</a:t>
            </a:r>
            <a:endParaRPr lang="en" sz="1800" dirty="0">
              <a:solidFill>
                <a:schemeClr val="dk1"/>
              </a:solidFill>
            </a:endParaRPr>
          </a:p>
        </p:txBody>
      </p:sp>
      <p:pic>
        <p:nvPicPr>
          <p:cNvPr id="392" name="Shape 392"/>
          <p:cNvPicPr preferRelativeResize="0"/>
          <p:nvPr/>
        </p:nvPicPr>
        <p:blipFill>
          <a:blip r:embed="rId6">
            <a:alphaModFix/>
          </a:blip>
          <a:stretch>
            <a:fillRect/>
          </a:stretch>
        </p:blipFill>
        <p:spPr>
          <a:xfrm>
            <a:off x="109775" y="1120800"/>
            <a:ext cx="1757362" cy="39052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1000"/>
                                        <p:tgtEl>
                                          <p:spTgt spid="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Shape 397"/>
          <p:cNvPicPr preferRelativeResize="0"/>
          <p:nvPr/>
        </p:nvPicPr>
        <p:blipFill>
          <a:blip r:embed="rId3">
            <a:alphaModFix/>
          </a:blip>
          <a:stretch>
            <a:fillRect/>
          </a:stretch>
        </p:blipFill>
        <p:spPr>
          <a:xfrm>
            <a:off x="0" y="365098"/>
            <a:ext cx="9143999" cy="755702"/>
          </a:xfrm>
          <a:prstGeom prst="rect">
            <a:avLst/>
          </a:prstGeom>
          <a:noFill/>
          <a:ln>
            <a:noFill/>
          </a:ln>
        </p:spPr>
      </p:pic>
      <p:pic>
        <p:nvPicPr>
          <p:cNvPr id="398" name="Shape 398"/>
          <p:cNvPicPr preferRelativeResize="0"/>
          <p:nvPr/>
        </p:nvPicPr>
        <p:blipFill>
          <a:blip r:embed="rId4">
            <a:alphaModFix/>
          </a:blip>
          <a:stretch>
            <a:fillRect/>
          </a:stretch>
        </p:blipFill>
        <p:spPr>
          <a:xfrm>
            <a:off x="109775" y="1120800"/>
            <a:ext cx="1757362" cy="390525"/>
          </a:xfrm>
          <a:prstGeom prst="rect">
            <a:avLst/>
          </a:prstGeom>
          <a:noFill/>
          <a:ln>
            <a:noFill/>
          </a:ln>
        </p:spPr>
      </p:pic>
      <p:pic>
        <p:nvPicPr>
          <p:cNvPr id="399" name="Shape 399"/>
          <p:cNvPicPr preferRelativeResize="0"/>
          <p:nvPr/>
        </p:nvPicPr>
        <p:blipFill>
          <a:blip r:embed="rId5">
            <a:alphaModFix/>
          </a:blip>
          <a:stretch>
            <a:fillRect/>
          </a:stretch>
        </p:blipFill>
        <p:spPr>
          <a:xfrm>
            <a:off x="33562" y="1708475"/>
            <a:ext cx="5210175" cy="533400"/>
          </a:xfrm>
          <a:prstGeom prst="rect">
            <a:avLst/>
          </a:prstGeom>
          <a:noFill/>
          <a:ln>
            <a:noFill/>
          </a:ln>
        </p:spPr>
      </p:pic>
      <p:pic>
        <p:nvPicPr>
          <p:cNvPr id="400" name="Shape 400"/>
          <p:cNvPicPr preferRelativeResize="0"/>
          <p:nvPr/>
        </p:nvPicPr>
        <p:blipFill>
          <a:blip r:embed="rId6">
            <a:alphaModFix/>
          </a:blip>
          <a:stretch>
            <a:fillRect/>
          </a:stretch>
        </p:blipFill>
        <p:spPr>
          <a:xfrm>
            <a:off x="381000" y="2555131"/>
            <a:ext cx="8382000" cy="25050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Shape 405"/>
          <p:cNvPicPr preferRelativeResize="0"/>
          <p:nvPr/>
        </p:nvPicPr>
        <p:blipFill>
          <a:blip r:embed="rId3">
            <a:alphaModFix/>
          </a:blip>
          <a:stretch>
            <a:fillRect/>
          </a:stretch>
        </p:blipFill>
        <p:spPr>
          <a:xfrm>
            <a:off x="0" y="365098"/>
            <a:ext cx="9143999" cy="755702"/>
          </a:xfrm>
          <a:prstGeom prst="rect">
            <a:avLst/>
          </a:prstGeom>
          <a:noFill/>
          <a:ln>
            <a:noFill/>
          </a:ln>
        </p:spPr>
      </p:pic>
      <p:pic>
        <p:nvPicPr>
          <p:cNvPr id="406" name="Shape 406"/>
          <p:cNvPicPr preferRelativeResize="0"/>
          <p:nvPr/>
        </p:nvPicPr>
        <p:blipFill>
          <a:blip r:embed="rId4">
            <a:alphaModFix/>
          </a:blip>
          <a:stretch>
            <a:fillRect/>
          </a:stretch>
        </p:blipFill>
        <p:spPr>
          <a:xfrm>
            <a:off x="109775" y="1120800"/>
            <a:ext cx="1757362" cy="390525"/>
          </a:xfrm>
          <a:prstGeom prst="rect">
            <a:avLst/>
          </a:prstGeom>
          <a:noFill/>
          <a:ln>
            <a:noFill/>
          </a:ln>
        </p:spPr>
      </p:pic>
      <p:pic>
        <p:nvPicPr>
          <p:cNvPr id="407" name="Shape 407"/>
          <p:cNvPicPr preferRelativeResize="0"/>
          <p:nvPr/>
        </p:nvPicPr>
        <p:blipFill>
          <a:blip r:embed="rId5">
            <a:alphaModFix/>
          </a:blip>
          <a:stretch>
            <a:fillRect/>
          </a:stretch>
        </p:blipFill>
        <p:spPr>
          <a:xfrm>
            <a:off x="33562" y="1708475"/>
            <a:ext cx="5210175" cy="533400"/>
          </a:xfrm>
          <a:prstGeom prst="rect">
            <a:avLst/>
          </a:prstGeom>
          <a:noFill/>
          <a:ln>
            <a:noFill/>
          </a:ln>
        </p:spPr>
      </p:pic>
      <p:pic>
        <p:nvPicPr>
          <p:cNvPr id="408" name="Shape 408"/>
          <p:cNvPicPr preferRelativeResize="0"/>
          <p:nvPr/>
        </p:nvPicPr>
        <p:blipFill>
          <a:blip r:embed="rId6">
            <a:alphaModFix/>
          </a:blip>
          <a:stretch>
            <a:fillRect/>
          </a:stretch>
        </p:blipFill>
        <p:spPr>
          <a:xfrm>
            <a:off x="1815787" y="2439025"/>
            <a:ext cx="5610225" cy="2038350"/>
          </a:xfrm>
          <a:prstGeom prst="rect">
            <a:avLst/>
          </a:prstGeom>
          <a:noFill/>
          <a:ln>
            <a:noFill/>
          </a:ln>
        </p:spPr>
      </p:pic>
      <p:sp>
        <p:nvSpPr>
          <p:cNvPr id="409" name="Shape 409"/>
          <p:cNvSpPr txBox="1"/>
          <p:nvPr/>
        </p:nvSpPr>
        <p:spPr>
          <a:xfrm>
            <a:off x="3784750" y="4361775"/>
            <a:ext cx="2278800" cy="657300"/>
          </a:xfrm>
          <a:prstGeom prst="rect">
            <a:avLst/>
          </a:prstGeom>
          <a:noFill/>
          <a:ln>
            <a:noFill/>
          </a:ln>
        </p:spPr>
        <p:txBody>
          <a:bodyPr lIns="91425" tIns="91425" rIns="91425" bIns="91425" anchor="t" anchorCtr="0">
            <a:noAutofit/>
          </a:bodyPr>
          <a:lstStyle/>
          <a:p>
            <a:pPr lvl="0" rtl="0">
              <a:spcBef>
                <a:spcPts val="0"/>
              </a:spcBef>
              <a:buNone/>
            </a:pPr>
            <a:r>
              <a:rPr lang="en" sz="1800">
                <a:solidFill>
                  <a:schemeClr val="dk1"/>
                </a:solidFill>
              </a:rPr>
              <a:t>What we have!</a:t>
            </a: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Shape 414"/>
          <p:cNvPicPr preferRelativeResize="0"/>
          <p:nvPr/>
        </p:nvPicPr>
        <p:blipFill>
          <a:blip r:embed="rId3">
            <a:alphaModFix/>
          </a:blip>
          <a:stretch>
            <a:fillRect/>
          </a:stretch>
        </p:blipFill>
        <p:spPr>
          <a:xfrm>
            <a:off x="0" y="365098"/>
            <a:ext cx="9143999" cy="755702"/>
          </a:xfrm>
          <a:prstGeom prst="rect">
            <a:avLst/>
          </a:prstGeom>
          <a:noFill/>
          <a:ln>
            <a:noFill/>
          </a:ln>
        </p:spPr>
      </p:pic>
      <p:pic>
        <p:nvPicPr>
          <p:cNvPr id="415" name="Shape 415"/>
          <p:cNvPicPr preferRelativeResize="0"/>
          <p:nvPr/>
        </p:nvPicPr>
        <p:blipFill>
          <a:blip r:embed="rId4">
            <a:alphaModFix/>
          </a:blip>
          <a:stretch>
            <a:fillRect/>
          </a:stretch>
        </p:blipFill>
        <p:spPr>
          <a:xfrm>
            <a:off x="109775" y="1120800"/>
            <a:ext cx="1757362" cy="390525"/>
          </a:xfrm>
          <a:prstGeom prst="rect">
            <a:avLst/>
          </a:prstGeom>
          <a:noFill/>
          <a:ln>
            <a:noFill/>
          </a:ln>
        </p:spPr>
      </p:pic>
      <p:pic>
        <p:nvPicPr>
          <p:cNvPr id="416" name="Shape 416"/>
          <p:cNvPicPr preferRelativeResize="0"/>
          <p:nvPr/>
        </p:nvPicPr>
        <p:blipFill>
          <a:blip r:embed="rId5">
            <a:alphaModFix/>
          </a:blip>
          <a:stretch>
            <a:fillRect/>
          </a:stretch>
        </p:blipFill>
        <p:spPr>
          <a:xfrm>
            <a:off x="33562" y="1708475"/>
            <a:ext cx="5210175" cy="533400"/>
          </a:xfrm>
          <a:prstGeom prst="rect">
            <a:avLst/>
          </a:prstGeom>
          <a:noFill/>
          <a:ln>
            <a:noFill/>
          </a:ln>
        </p:spPr>
      </p:pic>
      <p:pic>
        <p:nvPicPr>
          <p:cNvPr id="417" name="Shape 417"/>
          <p:cNvPicPr preferRelativeResize="0"/>
          <p:nvPr/>
        </p:nvPicPr>
        <p:blipFill>
          <a:blip r:embed="rId6">
            <a:alphaModFix/>
          </a:blip>
          <a:stretch>
            <a:fillRect/>
          </a:stretch>
        </p:blipFill>
        <p:spPr>
          <a:xfrm>
            <a:off x="1815787" y="2439025"/>
            <a:ext cx="5610225" cy="2038350"/>
          </a:xfrm>
          <a:prstGeom prst="rect">
            <a:avLst/>
          </a:prstGeom>
          <a:noFill/>
          <a:ln>
            <a:noFill/>
          </a:ln>
        </p:spPr>
      </p:pic>
      <p:sp>
        <p:nvSpPr>
          <p:cNvPr id="418" name="Shape 418"/>
          <p:cNvSpPr txBox="1"/>
          <p:nvPr/>
        </p:nvSpPr>
        <p:spPr>
          <a:xfrm>
            <a:off x="3784750" y="4361775"/>
            <a:ext cx="2278800" cy="657300"/>
          </a:xfrm>
          <a:prstGeom prst="rect">
            <a:avLst/>
          </a:prstGeom>
          <a:noFill/>
          <a:ln>
            <a:noFill/>
          </a:ln>
        </p:spPr>
        <p:txBody>
          <a:bodyPr lIns="91425" tIns="91425" rIns="91425" bIns="91425" anchor="t" anchorCtr="0">
            <a:noAutofit/>
          </a:bodyPr>
          <a:lstStyle/>
          <a:p>
            <a:pPr lvl="0" rtl="0">
              <a:spcBef>
                <a:spcPts val="0"/>
              </a:spcBef>
              <a:buNone/>
            </a:pPr>
            <a:r>
              <a:rPr lang="en" sz="1800">
                <a:solidFill>
                  <a:schemeClr val="dk1"/>
                </a:solidFill>
              </a:rPr>
              <a:t>What we want!</a:t>
            </a:r>
          </a:p>
        </p:txBody>
      </p:sp>
      <p:pic>
        <p:nvPicPr>
          <p:cNvPr id="419" name="Shape 419"/>
          <p:cNvPicPr preferRelativeResize="0"/>
          <p:nvPr/>
        </p:nvPicPr>
        <p:blipFill>
          <a:blip r:embed="rId7">
            <a:alphaModFix/>
          </a:blip>
          <a:stretch>
            <a:fillRect/>
          </a:stretch>
        </p:blipFill>
        <p:spPr>
          <a:xfrm>
            <a:off x="2144825" y="2439025"/>
            <a:ext cx="4045699" cy="498150"/>
          </a:xfrm>
          <a:prstGeom prst="rect">
            <a:avLst/>
          </a:prstGeom>
          <a:noFill/>
          <a:ln>
            <a:noFill/>
          </a:ln>
        </p:spPr>
      </p:pic>
      <p:pic>
        <p:nvPicPr>
          <p:cNvPr id="420" name="Shape 420"/>
          <p:cNvPicPr preferRelativeResize="0"/>
          <p:nvPr/>
        </p:nvPicPr>
        <p:blipFill>
          <a:blip r:embed="rId8">
            <a:alphaModFix/>
          </a:blip>
          <a:stretch>
            <a:fillRect/>
          </a:stretch>
        </p:blipFill>
        <p:spPr>
          <a:xfrm>
            <a:off x="6560603" y="3013375"/>
            <a:ext cx="374743" cy="351799"/>
          </a:xfrm>
          <a:prstGeom prst="rect">
            <a:avLst/>
          </a:prstGeom>
          <a:noFill/>
          <a:ln>
            <a:noFill/>
          </a:ln>
        </p:spPr>
      </p:pic>
      <p:pic>
        <p:nvPicPr>
          <p:cNvPr id="421" name="Shape 421"/>
          <p:cNvPicPr preferRelativeResize="0"/>
          <p:nvPr/>
        </p:nvPicPr>
        <p:blipFill>
          <a:blip r:embed="rId8">
            <a:alphaModFix/>
          </a:blip>
          <a:stretch>
            <a:fillRect/>
          </a:stretch>
        </p:blipFill>
        <p:spPr>
          <a:xfrm>
            <a:off x="6560603" y="3439600"/>
            <a:ext cx="374743" cy="351799"/>
          </a:xfrm>
          <a:prstGeom prst="rect">
            <a:avLst/>
          </a:prstGeom>
          <a:noFill/>
          <a:ln>
            <a:noFill/>
          </a:ln>
        </p:spPr>
      </p:pic>
      <p:pic>
        <p:nvPicPr>
          <p:cNvPr id="422" name="Shape 422"/>
          <p:cNvPicPr preferRelativeResize="0"/>
          <p:nvPr/>
        </p:nvPicPr>
        <p:blipFill>
          <a:blip r:embed="rId8">
            <a:alphaModFix/>
          </a:blip>
          <a:stretch>
            <a:fillRect/>
          </a:stretch>
        </p:blipFill>
        <p:spPr>
          <a:xfrm>
            <a:off x="6560603" y="3865825"/>
            <a:ext cx="374743" cy="351799"/>
          </a:xfrm>
          <a:prstGeom prst="rect">
            <a:avLst/>
          </a:prstGeom>
          <a:noFill/>
          <a:ln>
            <a:noFill/>
          </a:ln>
        </p:spPr>
      </p:pic>
      <p:pic>
        <p:nvPicPr>
          <p:cNvPr id="423" name="Shape 423"/>
          <p:cNvPicPr preferRelativeResize="0"/>
          <p:nvPr/>
        </p:nvPicPr>
        <p:blipFill>
          <a:blip r:embed="rId8">
            <a:alphaModFix/>
          </a:blip>
          <a:stretch>
            <a:fillRect/>
          </a:stretch>
        </p:blipFill>
        <p:spPr>
          <a:xfrm>
            <a:off x="5883353" y="3013375"/>
            <a:ext cx="374743" cy="351799"/>
          </a:xfrm>
          <a:prstGeom prst="rect">
            <a:avLst/>
          </a:prstGeom>
          <a:noFill/>
          <a:ln>
            <a:noFill/>
          </a:ln>
        </p:spPr>
      </p:pic>
      <p:pic>
        <p:nvPicPr>
          <p:cNvPr id="424" name="Shape 424"/>
          <p:cNvPicPr preferRelativeResize="0"/>
          <p:nvPr/>
        </p:nvPicPr>
        <p:blipFill>
          <a:blip r:embed="rId8">
            <a:alphaModFix/>
          </a:blip>
          <a:stretch>
            <a:fillRect/>
          </a:stretch>
        </p:blipFill>
        <p:spPr>
          <a:xfrm>
            <a:off x="5883353" y="3441375"/>
            <a:ext cx="374743" cy="351799"/>
          </a:xfrm>
          <a:prstGeom prst="rect">
            <a:avLst/>
          </a:prstGeom>
          <a:noFill/>
          <a:ln>
            <a:noFill/>
          </a:ln>
        </p:spPr>
      </p:pic>
      <p:pic>
        <p:nvPicPr>
          <p:cNvPr id="425" name="Shape 425"/>
          <p:cNvPicPr preferRelativeResize="0"/>
          <p:nvPr/>
        </p:nvPicPr>
        <p:blipFill>
          <a:blip r:embed="rId8">
            <a:alphaModFix/>
          </a:blip>
          <a:stretch>
            <a:fillRect/>
          </a:stretch>
        </p:blipFill>
        <p:spPr>
          <a:xfrm>
            <a:off x="5883353" y="3869375"/>
            <a:ext cx="374743" cy="351799"/>
          </a:xfrm>
          <a:prstGeom prst="rect">
            <a:avLst/>
          </a:prstGeom>
          <a:noFill/>
          <a:ln>
            <a:noFill/>
          </a:ln>
        </p:spPr>
      </p:pic>
      <p:pic>
        <p:nvPicPr>
          <p:cNvPr id="426" name="Shape 426"/>
          <p:cNvPicPr preferRelativeResize="0"/>
          <p:nvPr/>
        </p:nvPicPr>
        <p:blipFill>
          <a:blip r:embed="rId8">
            <a:alphaModFix/>
          </a:blip>
          <a:stretch>
            <a:fillRect/>
          </a:stretch>
        </p:blipFill>
        <p:spPr>
          <a:xfrm>
            <a:off x="5030078" y="3013375"/>
            <a:ext cx="374743" cy="351799"/>
          </a:xfrm>
          <a:prstGeom prst="rect">
            <a:avLst/>
          </a:prstGeom>
          <a:noFill/>
          <a:ln>
            <a:noFill/>
          </a:ln>
        </p:spPr>
      </p:pic>
      <p:pic>
        <p:nvPicPr>
          <p:cNvPr id="427" name="Shape 427"/>
          <p:cNvPicPr preferRelativeResize="0"/>
          <p:nvPr/>
        </p:nvPicPr>
        <p:blipFill>
          <a:blip r:embed="rId8">
            <a:alphaModFix/>
          </a:blip>
          <a:stretch>
            <a:fillRect/>
          </a:stretch>
        </p:blipFill>
        <p:spPr>
          <a:xfrm>
            <a:off x="5030078" y="3441375"/>
            <a:ext cx="374743" cy="351799"/>
          </a:xfrm>
          <a:prstGeom prst="rect">
            <a:avLst/>
          </a:prstGeom>
          <a:noFill/>
          <a:ln>
            <a:noFill/>
          </a:ln>
        </p:spPr>
      </p:pic>
      <p:pic>
        <p:nvPicPr>
          <p:cNvPr id="428" name="Shape 428"/>
          <p:cNvPicPr preferRelativeResize="0"/>
          <p:nvPr/>
        </p:nvPicPr>
        <p:blipFill>
          <a:blip r:embed="rId8">
            <a:alphaModFix/>
          </a:blip>
          <a:stretch>
            <a:fillRect/>
          </a:stretch>
        </p:blipFill>
        <p:spPr>
          <a:xfrm>
            <a:off x="5030078" y="3863475"/>
            <a:ext cx="374743" cy="351799"/>
          </a:xfrm>
          <a:prstGeom prst="rect">
            <a:avLst/>
          </a:prstGeom>
          <a:noFill/>
          <a:ln>
            <a:noFill/>
          </a:ln>
        </p:spPr>
      </p:pic>
      <p:pic>
        <p:nvPicPr>
          <p:cNvPr id="429" name="Shape 429"/>
          <p:cNvPicPr preferRelativeResize="0"/>
          <p:nvPr/>
        </p:nvPicPr>
        <p:blipFill>
          <a:blip r:embed="rId8">
            <a:alphaModFix/>
          </a:blip>
          <a:stretch>
            <a:fillRect/>
          </a:stretch>
        </p:blipFill>
        <p:spPr>
          <a:xfrm>
            <a:off x="4127903" y="3013375"/>
            <a:ext cx="374743" cy="351799"/>
          </a:xfrm>
          <a:prstGeom prst="rect">
            <a:avLst/>
          </a:prstGeom>
          <a:noFill/>
          <a:ln>
            <a:noFill/>
          </a:ln>
        </p:spPr>
      </p:pic>
      <p:pic>
        <p:nvPicPr>
          <p:cNvPr id="430" name="Shape 430"/>
          <p:cNvPicPr preferRelativeResize="0"/>
          <p:nvPr/>
        </p:nvPicPr>
        <p:blipFill>
          <a:blip r:embed="rId8">
            <a:alphaModFix/>
          </a:blip>
          <a:stretch>
            <a:fillRect/>
          </a:stretch>
        </p:blipFill>
        <p:spPr>
          <a:xfrm>
            <a:off x="4127903" y="3441375"/>
            <a:ext cx="374743" cy="351799"/>
          </a:xfrm>
          <a:prstGeom prst="rect">
            <a:avLst/>
          </a:prstGeom>
          <a:noFill/>
          <a:ln>
            <a:noFill/>
          </a:ln>
        </p:spPr>
      </p:pic>
      <p:pic>
        <p:nvPicPr>
          <p:cNvPr id="431" name="Shape 431"/>
          <p:cNvPicPr preferRelativeResize="0"/>
          <p:nvPr/>
        </p:nvPicPr>
        <p:blipFill>
          <a:blip r:embed="rId8">
            <a:alphaModFix/>
          </a:blip>
          <a:stretch>
            <a:fillRect/>
          </a:stretch>
        </p:blipFill>
        <p:spPr>
          <a:xfrm>
            <a:off x="4127903" y="3869375"/>
            <a:ext cx="374743" cy="351799"/>
          </a:xfrm>
          <a:prstGeom prst="rect">
            <a:avLst/>
          </a:prstGeom>
          <a:noFill/>
          <a:ln>
            <a:noFill/>
          </a:ln>
        </p:spPr>
      </p:pic>
      <p:pic>
        <p:nvPicPr>
          <p:cNvPr id="432" name="Shape 432"/>
          <p:cNvPicPr preferRelativeResize="0"/>
          <p:nvPr/>
        </p:nvPicPr>
        <p:blipFill>
          <a:blip r:embed="rId7">
            <a:alphaModFix/>
          </a:blip>
          <a:stretch>
            <a:fillRect/>
          </a:stretch>
        </p:blipFill>
        <p:spPr>
          <a:xfrm>
            <a:off x="3876700" y="3828400"/>
            <a:ext cx="251199" cy="498150"/>
          </a:xfrm>
          <a:prstGeom prst="rect">
            <a:avLst/>
          </a:prstGeom>
          <a:noFill/>
          <a:ln>
            <a:noFill/>
          </a:ln>
        </p:spPr>
      </p:pic>
      <p:pic>
        <p:nvPicPr>
          <p:cNvPr id="433" name="Shape 433"/>
          <p:cNvPicPr preferRelativeResize="0"/>
          <p:nvPr/>
        </p:nvPicPr>
        <p:blipFill>
          <a:blip r:embed="rId7">
            <a:alphaModFix/>
          </a:blip>
          <a:stretch>
            <a:fillRect/>
          </a:stretch>
        </p:blipFill>
        <p:spPr>
          <a:xfrm>
            <a:off x="4798550" y="3869375"/>
            <a:ext cx="251199" cy="498150"/>
          </a:xfrm>
          <a:prstGeom prst="rect">
            <a:avLst/>
          </a:prstGeom>
          <a:noFill/>
          <a:ln>
            <a:noFill/>
          </a:ln>
        </p:spPr>
      </p:pic>
      <p:pic>
        <p:nvPicPr>
          <p:cNvPr id="434" name="Shape 434"/>
          <p:cNvPicPr preferRelativeResize="0"/>
          <p:nvPr/>
        </p:nvPicPr>
        <p:blipFill>
          <a:blip r:embed="rId7">
            <a:alphaModFix/>
          </a:blip>
          <a:stretch>
            <a:fillRect/>
          </a:stretch>
        </p:blipFill>
        <p:spPr>
          <a:xfrm>
            <a:off x="5679575" y="3828400"/>
            <a:ext cx="251199" cy="498150"/>
          </a:xfrm>
          <a:prstGeom prst="rect">
            <a:avLst/>
          </a:prstGeom>
          <a:noFill/>
          <a:ln>
            <a:noFill/>
          </a:ln>
        </p:spPr>
      </p:pic>
      <p:pic>
        <p:nvPicPr>
          <p:cNvPr id="435" name="Shape 435"/>
          <p:cNvPicPr preferRelativeResize="0"/>
          <p:nvPr/>
        </p:nvPicPr>
        <p:blipFill>
          <a:blip r:embed="rId7">
            <a:alphaModFix/>
          </a:blip>
          <a:stretch>
            <a:fillRect/>
          </a:stretch>
        </p:blipFill>
        <p:spPr>
          <a:xfrm>
            <a:off x="7174825" y="3493450"/>
            <a:ext cx="251199" cy="498150"/>
          </a:xfrm>
          <a:prstGeom prst="rect">
            <a:avLst/>
          </a:prstGeom>
          <a:noFill/>
          <a:ln>
            <a:noFill/>
          </a:ln>
        </p:spPr>
      </p:pic>
      <p:pic>
        <p:nvPicPr>
          <p:cNvPr id="436" name="Shape 436"/>
          <p:cNvPicPr preferRelativeResize="0"/>
          <p:nvPr/>
        </p:nvPicPr>
        <p:blipFill>
          <a:blip r:embed="rId9">
            <a:alphaModFix/>
          </a:blip>
          <a:stretch>
            <a:fillRect/>
          </a:stretch>
        </p:blipFill>
        <p:spPr>
          <a:xfrm>
            <a:off x="4177150" y="2650787"/>
            <a:ext cx="276225" cy="333375"/>
          </a:xfrm>
          <a:prstGeom prst="rect">
            <a:avLst/>
          </a:prstGeom>
          <a:noFill/>
          <a:ln>
            <a:noFill/>
          </a:ln>
        </p:spPr>
      </p:pic>
      <p:pic>
        <p:nvPicPr>
          <p:cNvPr id="437" name="Shape 437"/>
          <p:cNvPicPr preferRelativeResize="0"/>
          <p:nvPr/>
        </p:nvPicPr>
        <p:blipFill>
          <a:blip r:embed="rId10">
            <a:alphaModFix/>
          </a:blip>
          <a:stretch>
            <a:fillRect/>
          </a:stretch>
        </p:blipFill>
        <p:spPr>
          <a:xfrm>
            <a:off x="5055525" y="2612687"/>
            <a:ext cx="323850" cy="409575"/>
          </a:xfrm>
          <a:prstGeom prst="rect">
            <a:avLst/>
          </a:prstGeom>
          <a:noFill/>
          <a:ln>
            <a:noFill/>
          </a:ln>
        </p:spPr>
      </p:pic>
      <p:pic>
        <p:nvPicPr>
          <p:cNvPr id="438" name="Shape 438"/>
          <p:cNvPicPr preferRelativeResize="0"/>
          <p:nvPr/>
        </p:nvPicPr>
        <p:blipFill>
          <a:blip r:embed="rId11">
            <a:alphaModFix/>
          </a:blip>
          <a:stretch>
            <a:fillRect/>
          </a:stretch>
        </p:blipFill>
        <p:spPr>
          <a:xfrm>
            <a:off x="5899275" y="2617462"/>
            <a:ext cx="342900" cy="400050"/>
          </a:xfrm>
          <a:prstGeom prst="rect">
            <a:avLst/>
          </a:prstGeom>
          <a:noFill/>
          <a:ln>
            <a:noFill/>
          </a:ln>
        </p:spPr>
      </p:pic>
      <p:pic>
        <p:nvPicPr>
          <p:cNvPr id="439" name="Shape 439"/>
          <p:cNvPicPr preferRelativeResize="0"/>
          <p:nvPr/>
        </p:nvPicPr>
        <p:blipFill>
          <a:blip r:embed="rId12">
            <a:alphaModFix/>
          </a:blip>
          <a:stretch>
            <a:fillRect/>
          </a:stretch>
        </p:blipFill>
        <p:spPr>
          <a:xfrm>
            <a:off x="2199850" y="2684150"/>
            <a:ext cx="323850" cy="266700"/>
          </a:xfrm>
          <a:prstGeom prst="rect">
            <a:avLst/>
          </a:prstGeom>
          <a:noFill/>
          <a:ln>
            <a:noFill/>
          </a:ln>
        </p:spPr>
      </p:pic>
      <p:pic>
        <p:nvPicPr>
          <p:cNvPr id="440" name="Shape 440"/>
          <p:cNvPicPr preferRelativeResize="0"/>
          <p:nvPr/>
        </p:nvPicPr>
        <p:blipFill>
          <a:blip r:embed="rId13">
            <a:alphaModFix/>
          </a:blip>
          <a:stretch>
            <a:fillRect/>
          </a:stretch>
        </p:blipFill>
        <p:spPr>
          <a:xfrm>
            <a:off x="2738500" y="2636512"/>
            <a:ext cx="381000" cy="361950"/>
          </a:xfrm>
          <a:prstGeom prst="rect">
            <a:avLst/>
          </a:prstGeom>
          <a:noFill/>
          <a:ln>
            <a:noFill/>
          </a:ln>
        </p:spPr>
      </p:pic>
      <p:pic>
        <p:nvPicPr>
          <p:cNvPr id="441" name="Shape 441"/>
          <p:cNvPicPr preferRelativeResize="0"/>
          <p:nvPr/>
        </p:nvPicPr>
        <p:blipFill>
          <a:blip r:embed="rId14">
            <a:alphaModFix/>
          </a:blip>
          <a:stretch>
            <a:fillRect/>
          </a:stretch>
        </p:blipFill>
        <p:spPr>
          <a:xfrm>
            <a:off x="3334300" y="2650787"/>
            <a:ext cx="361950" cy="333375"/>
          </a:xfrm>
          <a:prstGeom prst="rect">
            <a:avLst/>
          </a:prstGeom>
          <a:noFill/>
          <a:ln>
            <a:noFill/>
          </a:ln>
        </p:spPr>
      </p:pic>
      <p:sp>
        <p:nvSpPr>
          <p:cNvPr id="2" name="Rectangle 1"/>
          <p:cNvSpPr/>
          <p:nvPr/>
        </p:nvSpPr>
        <p:spPr>
          <a:xfrm>
            <a:off x="2199850" y="2950850"/>
            <a:ext cx="323850" cy="41432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57126" y="3377075"/>
            <a:ext cx="323850" cy="41432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313371" y="3832663"/>
            <a:ext cx="323850" cy="41432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Shape 446"/>
          <p:cNvPicPr preferRelativeResize="0"/>
          <p:nvPr/>
        </p:nvPicPr>
        <p:blipFill>
          <a:blip r:embed="rId3">
            <a:alphaModFix/>
          </a:blip>
          <a:stretch>
            <a:fillRect/>
          </a:stretch>
        </p:blipFill>
        <p:spPr>
          <a:xfrm>
            <a:off x="0" y="365098"/>
            <a:ext cx="9143999" cy="755702"/>
          </a:xfrm>
          <a:prstGeom prst="rect">
            <a:avLst/>
          </a:prstGeom>
          <a:noFill/>
          <a:ln>
            <a:noFill/>
          </a:ln>
        </p:spPr>
      </p:pic>
      <p:pic>
        <p:nvPicPr>
          <p:cNvPr id="447" name="Shape 447"/>
          <p:cNvPicPr preferRelativeResize="0"/>
          <p:nvPr/>
        </p:nvPicPr>
        <p:blipFill>
          <a:blip r:embed="rId4">
            <a:alphaModFix/>
          </a:blip>
          <a:stretch>
            <a:fillRect/>
          </a:stretch>
        </p:blipFill>
        <p:spPr>
          <a:xfrm>
            <a:off x="109775" y="1120800"/>
            <a:ext cx="1757362" cy="390525"/>
          </a:xfrm>
          <a:prstGeom prst="rect">
            <a:avLst/>
          </a:prstGeom>
          <a:noFill/>
          <a:ln>
            <a:noFill/>
          </a:ln>
        </p:spPr>
      </p:pic>
      <p:pic>
        <p:nvPicPr>
          <p:cNvPr id="448" name="Shape 448"/>
          <p:cNvPicPr preferRelativeResize="0"/>
          <p:nvPr/>
        </p:nvPicPr>
        <p:blipFill>
          <a:blip r:embed="rId5">
            <a:alphaModFix/>
          </a:blip>
          <a:stretch>
            <a:fillRect/>
          </a:stretch>
        </p:blipFill>
        <p:spPr>
          <a:xfrm>
            <a:off x="33562" y="1708475"/>
            <a:ext cx="5210175" cy="533400"/>
          </a:xfrm>
          <a:prstGeom prst="rect">
            <a:avLst/>
          </a:prstGeom>
          <a:noFill/>
          <a:ln>
            <a:noFill/>
          </a:ln>
        </p:spPr>
      </p:pic>
      <p:pic>
        <p:nvPicPr>
          <p:cNvPr id="449" name="Shape 449"/>
          <p:cNvPicPr preferRelativeResize="0"/>
          <p:nvPr/>
        </p:nvPicPr>
        <p:blipFill>
          <a:blip r:embed="rId6">
            <a:alphaModFix/>
          </a:blip>
          <a:stretch>
            <a:fillRect/>
          </a:stretch>
        </p:blipFill>
        <p:spPr>
          <a:xfrm>
            <a:off x="1815787" y="2439025"/>
            <a:ext cx="5610225" cy="2038350"/>
          </a:xfrm>
          <a:prstGeom prst="rect">
            <a:avLst/>
          </a:prstGeom>
          <a:noFill/>
          <a:ln>
            <a:noFill/>
          </a:ln>
        </p:spPr>
      </p:pic>
      <p:sp>
        <p:nvSpPr>
          <p:cNvPr id="450" name="Shape 450"/>
          <p:cNvSpPr txBox="1"/>
          <p:nvPr/>
        </p:nvSpPr>
        <p:spPr>
          <a:xfrm>
            <a:off x="3784750" y="4361775"/>
            <a:ext cx="2278800" cy="657300"/>
          </a:xfrm>
          <a:prstGeom prst="rect">
            <a:avLst/>
          </a:prstGeom>
          <a:noFill/>
          <a:ln>
            <a:noFill/>
          </a:ln>
        </p:spPr>
        <p:txBody>
          <a:bodyPr lIns="91425" tIns="91425" rIns="91425" bIns="91425" anchor="t" anchorCtr="0">
            <a:noAutofit/>
          </a:bodyPr>
          <a:lstStyle/>
          <a:p>
            <a:pPr lvl="0" rtl="0">
              <a:spcBef>
                <a:spcPts val="0"/>
              </a:spcBef>
              <a:buNone/>
            </a:pPr>
            <a:r>
              <a:rPr lang="en" sz="1800">
                <a:solidFill>
                  <a:schemeClr val="dk1"/>
                </a:solidFill>
              </a:rPr>
              <a:t>What we have!</a:t>
            </a: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Shape 455"/>
          <p:cNvPicPr preferRelativeResize="0"/>
          <p:nvPr/>
        </p:nvPicPr>
        <p:blipFill>
          <a:blip r:embed="rId3">
            <a:alphaModFix/>
          </a:blip>
          <a:stretch>
            <a:fillRect/>
          </a:stretch>
        </p:blipFill>
        <p:spPr>
          <a:xfrm>
            <a:off x="0" y="365098"/>
            <a:ext cx="9143999" cy="755702"/>
          </a:xfrm>
          <a:prstGeom prst="rect">
            <a:avLst/>
          </a:prstGeom>
          <a:noFill/>
          <a:ln>
            <a:noFill/>
          </a:ln>
        </p:spPr>
      </p:pic>
      <p:pic>
        <p:nvPicPr>
          <p:cNvPr id="456" name="Shape 456"/>
          <p:cNvPicPr preferRelativeResize="0"/>
          <p:nvPr/>
        </p:nvPicPr>
        <p:blipFill>
          <a:blip r:embed="rId4">
            <a:alphaModFix/>
          </a:blip>
          <a:stretch>
            <a:fillRect/>
          </a:stretch>
        </p:blipFill>
        <p:spPr>
          <a:xfrm>
            <a:off x="109775" y="1120800"/>
            <a:ext cx="1757362" cy="390525"/>
          </a:xfrm>
          <a:prstGeom prst="rect">
            <a:avLst/>
          </a:prstGeom>
          <a:noFill/>
          <a:ln>
            <a:noFill/>
          </a:ln>
        </p:spPr>
      </p:pic>
      <p:pic>
        <p:nvPicPr>
          <p:cNvPr id="457" name="Shape 457"/>
          <p:cNvPicPr preferRelativeResize="0"/>
          <p:nvPr/>
        </p:nvPicPr>
        <p:blipFill>
          <a:blip r:embed="rId5">
            <a:alphaModFix/>
          </a:blip>
          <a:stretch>
            <a:fillRect/>
          </a:stretch>
        </p:blipFill>
        <p:spPr>
          <a:xfrm>
            <a:off x="33562" y="1708475"/>
            <a:ext cx="5210175" cy="533400"/>
          </a:xfrm>
          <a:prstGeom prst="rect">
            <a:avLst/>
          </a:prstGeom>
          <a:noFill/>
          <a:ln>
            <a:noFill/>
          </a:ln>
        </p:spPr>
      </p:pic>
      <p:pic>
        <p:nvPicPr>
          <p:cNvPr id="458" name="Shape 458"/>
          <p:cNvPicPr preferRelativeResize="0"/>
          <p:nvPr/>
        </p:nvPicPr>
        <p:blipFill>
          <a:blip r:embed="rId6">
            <a:alphaModFix/>
          </a:blip>
          <a:stretch>
            <a:fillRect/>
          </a:stretch>
        </p:blipFill>
        <p:spPr>
          <a:xfrm>
            <a:off x="2562225" y="2263075"/>
            <a:ext cx="4019550" cy="2057400"/>
          </a:xfrm>
          <a:prstGeom prst="rect">
            <a:avLst/>
          </a:prstGeom>
          <a:noFill/>
          <a:ln>
            <a:noFill/>
          </a:ln>
        </p:spPr>
      </p:pic>
      <p:pic>
        <p:nvPicPr>
          <p:cNvPr id="459" name="Shape 459"/>
          <p:cNvPicPr preferRelativeResize="0"/>
          <p:nvPr/>
        </p:nvPicPr>
        <p:blipFill>
          <a:blip r:embed="rId7">
            <a:alphaModFix/>
          </a:blip>
          <a:stretch>
            <a:fillRect/>
          </a:stretch>
        </p:blipFill>
        <p:spPr>
          <a:xfrm>
            <a:off x="3778025" y="3822325"/>
            <a:ext cx="1465724" cy="498150"/>
          </a:xfrm>
          <a:prstGeom prst="rect">
            <a:avLst/>
          </a:prstGeom>
          <a:noFill/>
          <a:ln>
            <a:noFill/>
          </a:ln>
        </p:spPr>
      </p:pic>
      <p:sp>
        <p:nvSpPr>
          <p:cNvPr id="460" name="Shape 460"/>
          <p:cNvSpPr txBox="1"/>
          <p:nvPr/>
        </p:nvSpPr>
        <p:spPr>
          <a:xfrm>
            <a:off x="3865000" y="3834050"/>
            <a:ext cx="3491400" cy="657300"/>
          </a:xfrm>
          <a:prstGeom prst="rect">
            <a:avLst/>
          </a:prstGeom>
          <a:noFill/>
          <a:ln>
            <a:noFill/>
          </a:ln>
        </p:spPr>
        <p:txBody>
          <a:bodyPr lIns="91425" tIns="91425" rIns="91425" bIns="91425" anchor="t" anchorCtr="0">
            <a:noAutofit/>
          </a:bodyPr>
          <a:lstStyle/>
          <a:p>
            <a:pPr lvl="0">
              <a:spcBef>
                <a:spcPts val="0"/>
              </a:spcBef>
              <a:buNone/>
            </a:pPr>
            <a:r>
              <a:rPr lang="en" sz="1800"/>
              <a:t>Can be anything!</a:t>
            </a:r>
          </a:p>
        </p:txBody>
      </p:sp>
      <p:sp>
        <p:nvSpPr>
          <p:cNvPr id="461" name="Shape 461"/>
          <p:cNvSpPr txBox="1"/>
          <p:nvPr/>
        </p:nvSpPr>
        <p:spPr>
          <a:xfrm>
            <a:off x="342275" y="4396675"/>
            <a:ext cx="8078100" cy="657300"/>
          </a:xfrm>
          <a:prstGeom prst="rect">
            <a:avLst/>
          </a:prstGeom>
          <a:noFill/>
          <a:ln>
            <a:noFill/>
          </a:ln>
        </p:spPr>
        <p:txBody>
          <a:bodyPr lIns="91425" tIns="91425" rIns="91425" bIns="91425" anchor="t" anchorCtr="0">
            <a:noAutofit/>
          </a:bodyPr>
          <a:lstStyle/>
          <a:p>
            <a:pPr lvl="0">
              <a:spcBef>
                <a:spcPts val="0"/>
              </a:spcBef>
              <a:buNone/>
            </a:pPr>
            <a:r>
              <a:rPr lang="en" sz="1800">
                <a:solidFill>
                  <a:schemeClr val="dk1"/>
                </a:solidFill>
              </a:rPr>
              <a:t>So where do we start? How about the easiest x=0, y=0 and z=0!</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animEffect transition="in" filter="fade">
                                      <p:cBhvr>
                                        <p:cTn id="7" dur="10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Shape 466"/>
          <p:cNvPicPr preferRelativeResize="0"/>
          <p:nvPr/>
        </p:nvPicPr>
        <p:blipFill>
          <a:blip r:embed="rId3">
            <a:alphaModFix/>
          </a:blip>
          <a:stretch>
            <a:fillRect/>
          </a:stretch>
        </p:blipFill>
        <p:spPr>
          <a:xfrm>
            <a:off x="0" y="365098"/>
            <a:ext cx="9143999" cy="755702"/>
          </a:xfrm>
          <a:prstGeom prst="rect">
            <a:avLst/>
          </a:prstGeom>
          <a:noFill/>
          <a:ln>
            <a:noFill/>
          </a:ln>
        </p:spPr>
      </p:pic>
      <p:pic>
        <p:nvPicPr>
          <p:cNvPr id="467" name="Shape 467"/>
          <p:cNvPicPr preferRelativeResize="0"/>
          <p:nvPr/>
        </p:nvPicPr>
        <p:blipFill>
          <a:blip r:embed="rId4">
            <a:alphaModFix/>
          </a:blip>
          <a:stretch>
            <a:fillRect/>
          </a:stretch>
        </p:blipFill>
        <p:spPr>
          <a:xfrm>
            <a:off x="109775" y="1120800"/>
            <a:ext cx="1757362" cy="390525"/>
          </a:xfrm>
          <a:prstGeom prst="rect">
            <a:avLst/>
          </a:prstGeom>
          <a:noFill/>
          <a:ln>
            <a:noFill/>
          </a:ln>
        </p:spPr>
      </p:pic>
      <p:pic>
        <p:nvPicPr>
          <p:cNvPr id="468" name="Shape 468"/>
          <p:cNvPicPr preferRelativeResize="0"/>
          <p:nvPr/>
        </p:nvPicPr>
        <p:blipFill>
          <a:blip r:embed="rId5">
            <a:alphaModFix/>
          </a:blip>
          <a:stretch>
            <a:fillRect/>
          </a:stretch>
        </p:blipFill>
        <p:spPr>
          <a:xfrm>
            <a:off x="33562" y="1708475"/>
            <a:ext cx="5210175" cy="533400"/>
          </a:xfrm>
          <a:prstGeom prst="rect">
            <a:avLst/>
          </a:prstGeom>
          <a:noFill/>
          <a:ln>
            <a:noFill/>
          </a:ln>
        </p:spPr>
      </p:pic>
      <p:pic>
        <p:nvPicPr>
          <p:cNvPr id="469" name="Shape 469"/>
          <p:cNvPicPr preferRelativeResize="0"/>
          <p:nvPr/>
        </p:nvPicPr>
        <p:blipFill>
          <a:blip r:embed="rId6">
            <a:alphaModFix/>
          </a:blip>
          <a:stretch>
            <a:fillRect/>
          </a:stretch>
        </p:blipFill>
        <p:spPr>
          <a:xfrm>
            <a:off x="449925" y="2504387"/>
            <a:ext cx="6953250" cy="600075"/>
          </a:xfrm>
          <a:prstGeom prst="rect">
            <a:avLst/>
          </a:prstGeom>
          <a:noFill/>
          <a:ln>
            <a:noFill/>
          </a:ln>
        </p:spPr>
      </p:pic>
      <p:pic>
        <p:nvPicPr>
          <p:cNvPr id="470" name="Shape 470"/>
          <p:cNvPicPr preferRelativeResize="0"/>
          <p:nvPr/>
        </p:nvPicPr>
        <p:blipFill>
          <a:blip r:embed="rId7">
            <a:alphaModFix/>
          </a:blip>
          <a:stretch>
            <a:fillRect/>
          </a:stretch>
        </p:blipFill>
        <p:spPr>
          <a:xfrm>
            <a:off x="490537" y="3515325"/>
            <a:ext cx="6334125" cy="552450"/>
          </a:xfrm>
          <a:prstGeom prst="rect">
            <a:avLst/>
          </a:prstGeom>
          <a:noFill/>
          <a:ln>
            <a:noFill/>
          </a:ln>
        </p:spPr>
      </p:pic>
      <p:grpSp>
        <p:nvGrpSpPr>
          <p:cNvPr id="471" name="Shape 471"/>
          <p:cNvGrpSpPr/>
          <p:nvPr/>
        </p:nvGrpSpPr>
        <p:grpSpPr>
          <a:xfrm>
            <a:off x="7112012" y="2715834"/>
            <a:ext cx="1929000" cy="2292868"/>
            <a:chOff x="612587" y="2466384"/>
            <a:chExt cx="1929000" cy="2292868"/>
          </a:xfrm>
        </p:grpSpPr>
        <p:sp>
          <p:nvSpPr>
            <p:cNvPr id="472" name="Shape 472"/>
            <p:cNvSpPr txBox="1"/>
            <p:nvPr/>
          </p:nvSpPr>
          <p:spPr>
            <a:xfrm>
              <a:off x="612587" y="2755252"/>
              <a:ext cx="1929000" cy="2004000"/>
            </a:xfrm>
            <a:prstGeom prst="rect">
              <a:avLst/>
            </a:prstGeom>
            <a:solidFill>
              <a:srgbClr val="EFEFEF"/>
            </a:solidFill>
            <a:ln>
              <a:noFill/>
            </a:ln>
          </p:spPr>
          <p:txBody>
            <a:bodyPr lIns="91425" tIns="91425" rIns="91425" bIns="91425" anchor="t" anchorCtr="0">
              <a:noAutofit/>
            </a:bodyPr>
            <a:lstStyle/>
            <a:p>
              <a:pPr lvl="0" rtl="0">
                <a:spcBef>
                  <a:spcPts val="0"/>
                </a:spcBef>
                <a:spcAft>
                  <a:spcPts val="800"/>
                </a:spcAft>
                <a:buClr>
                  <a:schemeClr val="dk2"/>
                </a:buClr>
                <a:buFont typeface="Arial"/>
                <a:buNone/>
              </a:pPr>
              <a:r>
                <a:rPr lang="en" b="1">
                  <a:solidFill>
                    <a:schemeClr val="dk1"/>
                  </a:solidFill>
                  <a:latin typeface="Raleway"/>
                  <a:ea typeface="Raleway"/>
                  <a:cs typeface="Raleway"/>
                  <a:sym typeface="Raleway"/>
                </a:rPr>
                <a:t>What’s going on:</a:t>
              </a:r>
            </a:p>
            <a:p>
              <a:pPr lvl="0" rtl="0">
                <a:spcBef>
                  <a:spcPts val="0"/>
                </a:spcBef>
                <a:spcAft>
                  <a:spcPts val="800"/>
                </a:spcAft>
                <a:buNone/>
              </a:pPr>
              <a:r>
                <a:rPr lang="en" sz="1200">
                  <a:solidFill>
                    <a:schemeClr val="dk2"/>
                  </a:solidFill>
                  <a:latin typeface="Raleway"/>
                  <a:ea typeface="Raleway"/>
                  <a:cs typeface="Raleway"/>
                  <a:sym typeface="Raleway"/>
                </a:rPr>
                <a:t>We are going to bounce around the “corner points” so we start at the point (0,0,0)</a:t>
              </a:r>
            </a:p>
          </p:txBody>
        </p:sp>
        <p:pic>
          <p:nvPicPr>
            <p:cNvPr id="473" name="Shape 473"/>
            <p:cNvPicPr preferRelativeResize="0"/>
            <p:nvPr/>
          </p:nvPicPr>
          <p:blipFill rotWithShape="1">
            <a:blip r:embed="rId8">
              <a:alphaModFix/>
            </a:blip>
            <a:srcRect l="9244" t="5926" r="2118" b="10011"/>
            <a:stretch/>
          </p:blipFill>
          <p:spPr>
            <a:xfrm rot="154826">
              <a:off x="1038450" y="2490440"/>
              <a:ext cx="1077272" cy="382686"/>
            </a:xfrm>
            <a:prstGeom prst="rect">
              <a:avLst/>
            </a:prstGeom>
            <a:noFill/>
            <a:ln>
              <a:noFill/>
            </a:ln>
          </p:spPr>
        </p:pic>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0"/>
                                        </p:tgtEl>
                                        <p:attrNameLst>
                                          <p:attrName>style.visibility</p:attrName>
                                        </p:attrNameLst>
                                      </p:cBhvr>
                                      <p:to>
                                        <p:strVal val="visible"/>
                                      </p:to>
                                    </p:set>
                                    <p:animEffect transition="in" filter="fade">
                                      <p:cBhvr>
                                        <p:cTn id="7" dur="10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Shape 478"/>
          <p:cNvPicPr preferRelativeResize="0"/>
          <p:nvPr/>
        </p:nvPicPr>
        <p:blipFill>
          <a:blip r:embed="rId3">
            <a:alphaModFix/>
          </a:blip>
          <a:stretch>
            <a:fillRect/>
          </a:stretch>
        </p:blipFill>
        <p:spPr>
          <a:xfrm>
            <a:off x="0" y="365098"/>
            <a:ext cx="9143999" cy="755702"/>
          </a:xfrm>
          <a:prstGeom prst="rect">
            <a:avLst/>
          </a:prstGeom>
          <a:noFill/>
          <a:ln>
            <a:noFill/>
          </a:ln>
        </p:spPr>
      </p:pic>
      <p:pic>
        <p:nvPicPr>
          <p:cNvPr id="479" name="Shape 479"/>
          <p:cNvPicPr preferRelativeResize="0"/>
          <p:nvPr/>
        </p:nvPicPr>
        <p:blipFill>
          <a:blip r:embed="rId4">
            <a:alphaModFix/>
          </a:blip>
          <a:stretch>
            <a:fillRect/>
          </a:stretch>
        </p:blipFill>
        <p:spPr>
          <a:xfrm>
            <a:off x="109775" y="1120800"/>
            <a:ext cx="1757362" cy="390525"/>
          </a:xfrm>
          <a:prstGeom prst="rect">
            <a:avLst/>
          </a:prstGeom>
          <a:noFill/>
          <a:ln>
            <a:noFill/>
          </a:ln>
        </p:spPr>
      </p:pic>
      <p:pic>
        <p:nvPicPr>
          <p:cNvPr id="480" name="Shape 480"/>
          <p:cNvPicPr preferRelativeResize="0"/>
          <p:nvPr/>
        </p:nvPicPr>
        <p:blipFill>
          <a:blip r:embed="rId5">
            <a:alphaModFix/>
          </a:blip>
          <a:stretch>
            <a:fillRect/>
          </a:stretch>
        </p:blipFill>
        <p:spPr>
          <a:xfrm>
            <a:off x="33562" y="1708475"/>
            <a:ext cx="5210175" cy="533400"/>
          </a:xfrm>
          <a:prstGeom prst="rect">
            <a:avLst/>
          </a:prstGeom>
          <a:noFill/>
          <a:ln>
            <a:noFill/>
          </a:ln>
        </p:spPr>
      </p:pic>
      <p:pic>
        <p:nvPicPr>
          <p:cNvPr id="481" name="Shape 481"/>
          <p:cNvPicPr preferRelativeResize="0"/>
          <p:nvPr/>
        </p:nvPicPr>
        <p:blipFill>
          <a:blip r:embed="rId6">
            <a:alphaModFix/>
          </a:blip>
          <a:stretch>
            <a:fillRect/>
          </a:stretch>
        </p:blipFill>
        <p:spPr>
          <a:xfrm>
            <a:off x="449925" y="2504387"/>
            <a:ext cx="6953250" cy="600075"/>
          </a:xfrm>
          <a:prstGeom prst="rect">
            <a:avLst/>
          </a:prstGeom>
          <a:noFill/>
          <a:ln>
            <a:noFill/>
          </a:ln>
        </p:spPr>
      </p:pic>
      <p:pic>
        <p:nvPicPr>
          <p:cNvPr id="482" name="Shape 482"/>
          <p:cNvPicPr preferRelativeResize="0"/>
          <p:nvPr/>
        </p:nvPicPr>
        <p:blipFill>
          <a:blip r:embed="rId7">
            <a:alphaModFix/>
          </a:blip>
          <a:stretch>
            <a:fillRect/>
          </a:stretch>
        </p:blipFill>
        <p:spPr>
          <a:xfrm>
            <a:off x="1713225" y="3129100"/>
            <a:ext cx="5619750" cy="419100"/>
          </a:xfrm>
          <a:prstGeom prst="rect">
            <a:avLst/>
          </a:prstGeom>
          <a:noFill/>
          <a:ln>
            <a:noFill/>
          </a:ln>
        </p:spPr>
      </p:pic>
      <p:pic>
        <p:nvPicPr>
          <p:cNvPr id="483" name="Shape 483"/>
          <p:cNvPicPr preferRelativeResize="0"/>
          <p:nvPr/>
        </p:nvPicPr>
        <p:blipFill>
          <a:blip r:embed="rId8">
            <a:alphaModFix/>
          </a:blip>
          <a:stretch>
            <a:fillRect/>
          </a:stretch>
        </p:blipFill>
        <p:spPr>
          <a:xfrm>
            <a:off x="1779900" y="4054475"/>
            <a:ext cx="5486400" cy="419100"/>
          </a:xfrm>
          <a:prstGeom prst="rect">
            <a:avLst/>
          </a:prstGeom>
          <a:noFill/>
          <a:ln>
            <a:noFill/>
          </a:ln>
        </p:spPr>
      </p:pic>
      <p:sp>
        <p:nvSpPr>
          <p:cNvPr id="484" name="Shape 484"/>
          <p:cNvSpPr txBox="1"/>
          <p:nvPr/>
        </p:nvSpPr>
        <p:spPr>
          <a:xfrm>
            <a:off x="1633199" y="3548200"/>
            <a:ext cx="6506090" cy="657300"/>
          </a:xfrm>
          <a:prstGeom prst="rect">
            <a:avLst/>
          </a:prstGeom>
          <a:noFill/>
          <a:ln>
            <a:noFill/>
          </a:ln>
        </p:spPr>
        <p:txBody>
          <a:bodyPr lIns="91425" tIns="91425" rIns="91425" bIns="91425" anchor="t" anchorCtr="0">
            <a:noAutofit/>
          </a:bodyPr>
          <a:lstStyle/>
          <a:p>
            <a:pPr lvl="0">
              <a:spcBef>
                <a:spcPts val="0"/>
              </a:spcBef>
              <a:buNone/>
            </a:pPr>
            <a:r>
              <a:rPr lang="en" sz="1800" dirty="0">
                <a:solidFill>
                  <a:schemeClr val="dk1"/>
                </a:solidFill>
              </a:rPr>
              <a:t>(They contribute to the “solution</a:t>
            </a:r>
            <a:r>
              <a:rPr lang="en" sz="1800" dirty="0" smtClean="0">
                <a:solidFill>
                  <a:schemeClr val="dk1"/>
                </a:solidFill>
              </a:rPr>
              <a:t>” i.e. non-zero, call these ON)</a:t>
            </a:r>
            <a:endParaRPr lang="en" sz="1800" dirty="0">
              <a:solidFill>
                <a:schemeClr val="dk1"/>
              </a:solidFill>
            </a:endParaRPr>
          </a:p>
        </p:txBody>
      </p:sp>
      <p:sp>
        <p:nvSpPr>
          <p:cNvPr id="485" name="Shape 485"/>
          <p:cNvSpPr txBox="1"/>
          <p:nvPr/>
        </p:nvSpPr>
        <p:spPr>
          <a:xfrm>
            <a:off x="1706550" y="4500664"/>
            <a:ext cx="6602072" cy="657300"/>
          </a:xfrm>
          <a:prstGeom prst="rect">
            <a:avLst/>
          </a:prstGeom>
          <a:noFill/>
          <a:ln>
            <a:noFill/>
          </a:ln>
        </p:spPr>
        <p:txBody>
          <a:bodyPr lIns="91425" tIns="91425" rIns="91425" bIns="91425" anchor="t" anchorCtr="0">
            <a:noAutofit/>
          </a:bodyPr>
          <a:lstStyle/>
          <a:p>
            <a:pPr lvl="0" rtl="0">
              <a:spcBef>
                <a:spcPts val="0"/>
              </a:spcBef>
              <a:buNone/>
            </a:pPr>
            <a:r>
              <a:rPr lang="en" sz="1800" dirty="0">
                <a:solidFill>
                  <a:schemeClr val="dk1"/>
                </a:solidFill>
              </a:rPr>
              <a:t>(They don’t contribute to the “solution</a:t>
            </a:r>
            <a:r>
              <a:rPr lang="en" sz="1800" dirty="0" smtClean="0">
                <a:solidFill>
                  <a:schemeClr val="dk1"/>
                </a:solidFill>
              </a:rPr>
              <a:t>” i.e. zero, call these OFF)</a:t>
            </a:r>
            <a:endParaRPr lang="en" sz="1800" dirty="0">
              <a:solidFill>
                <a:schemeClr val="dk1"/>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2"/>
                                        </p:tgtEl>
                                        <p:attrNameLst>
                                          <p:attrName>style.visibility</p:attrName>
                                        </p:attrNameLst>
                                      </p:cBhvr>
                                      <p:to>
                                        <p:strVal val="visible"/>
                                      </p:to>
                                    </p:set>
                                    <p:animEffect transition="in" filter="fade">
                                      <p:cBhvr>
                                        <p:cTn id="7" dur="1000"/>
                                        <p:tgtEl>
                                          <p:spTgt spid="4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4"/>
                                        </p:tgtEl>
                                        <p:attrNameLst>
                                          <p:attrName>style.visibility</p:attrName>
                                        </p:attrNameLst>
                                      </p:cBhvr>
                                      <p:to>
                                        <p:strVal val="visible"/>
                                      </p:to>
                                    </p:set>
                                    <p:animEffect transition="in" filter="fade">
                                      <p:cBhvr>
                                        <p:cTn id="12" dur="1000"/>
                                        <p:tgtEl>
                                          <p:spTgt spid="4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3"/>
                                        </p:tgtEl>
                                        <p:attrNameLst>
                                          <p:attrName>style.visibility</p:attrName>
                                        </p:attrNameLst>
                                      </p:cBhvr>
                                      <p:to>
                                        <p:strVal val="visible"/>
                                      </p:to>
                                    </p:set>
                                    <p:animEffect transition="in" filter="fade">
                                      <p:cBhvr>
                                        <p:cTn id="17" dur="1000"/>
                                        <p:tgtEl>
                                          <p:spTgt spid="48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5"/>
                                        </p:tgtEl>
                                        <p:attrNameLst>
                                          <p:attrName>style.visibility</p:attrName>
                                        </p:attrNameLst>
                                      </p:cBhvr>
                                      <p:to>
                                        <p:strVal val="visible"/>
                                      </p:to>
                                    </p:set>
                                    <p:animEffect transition="in" filter="fade">
                                      <p:cBhvr>
                                        <p:cTn id="22" dur="1000"/>
                                        <p:tgtEl>
                                          <p:spTgt spid="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Shape 446"/>
          <p:cNvPicPr preferRelativeResize="0"/>
          <p:nvPr/>
        </p:nvPicPr>
        <p:blipFill>
          <a:blip r:embed="rId3">
            <a:alphaModFix/>
          </a:blip>
          <a:stretch>
            <a:fillRect/>
          </a:stretch>
        </p:blipFill>
        <p:spPr>
          <a:xfrm>
            <a:off x="0" y="365098"/>
            <a:ext cx="9143999" cy="755702"/>
          </a:xfrm>
          <a:prstGeom prst="rect">
            <a:avLst/>
          </a:prstGeom>
          <a:noFill/>
          <a:ln>
            <a:noFill/>
          </a:ln>
        </p:spPr>
      </p:pic>
      <p:pic>
        <p:nvPicPr>
          <p:cNvPr id="447" name="Shape 447"/>
          <p:cNvPicPr preferRelativeResize="0"/>
          <p:nvPr/>
        </p:nvPicPr>
        <p:blipFill>
          <a:blip r:embed="rId4">
            <a:alphaModFix/>
          </a:blip>
          <a:stretch>
            <a:fillRect/>
          </a:stretch>
        </p:blipFill>
        <p:spPr>
          <a:xfrm>
            <a:off x="109775" y="1120800"/>
            <a:ext cx="1757362" cy="390525"/>
          </a:xfrm>
          <a:prstGeom prst="rect">
            <a:avLst/>
          </a:prstGeom>
          <a:noFill/>
          <a:ln>
            <a:noFill/>
          </a:ln>
        </p:spPr>
      </p:pic>
      <p:pic>
        <p:nvPicPr>
          <p:cNvPr id="448" name="Shape 448"/>
          <p:cNvPicPr preferRelativeResize="0"/>
          <p:nvPr/>
        </p:nvPicPr>
        <p:blipFill>
          <a:blip r:embed="rId5">
            <a:alphaModFix/>
          </a:blip>
          <a:stretch>
            <a:fillRect/>
          </a:stretch>
        </p:blipFill>
        <p:spPr>
          <a:xfrm>
            <a:off x="33562" y="1708475"/>
            <a:ext cx="5210175" cy="533400"/>
          </a:xfrm>
          <a:prstGeom prst="rect">
            <a:avLst/>
          </a:prstGeom>
          <a:noFill/>
          <a:ln>
            <a:noFill/>
          </a:ln>
        </p:spPr>
      </p:pic>
      <p:pic>
        <p:nvPicPr>
          <p:cNvPr id="2" name="Picture 1"/>
          <p:cNvPicPr>
            <a:picLocks noChangeAspect="1"/>
          </p:cNvPicPr>
          <p:nvPr/>
        </p:nvPicPr>
        <p:blipFill>
          <a:blip r:embed="rId6"/>
          <a:stretch>
            <a:fillRect/>
          </a:stretch>
        </p:blipFill>
        <p:spPr>
          <a:xfrm>
            <a:off x="90487" y="2946404"/>
            <a:ext cx="8963025" cy="2095500"/>
          </a:xfrm>
          <a:prstGeom prst="rect">
            <a:avLst/>
          </a:prstGeom>
        </p:spPr>
      </p:pic>
      <p:pic>
        <p:nvPicPr>
          <p:cNvPr id="3" name="Picture 2"/>
          <p:cNvPicPr>
            <a:picLocks noChangeAspect="1"/>
          </p:cNvPicPr>
          <p:nvPr/>
        </p:nvPicPr>
        <p:blipFill>
          <a:blip r:embed="rId7"/>
          <a:stretch>
            <a:fillRect/>
          </a:stretch>
        </p:blipFill>
        <p:spPr>
          <a:xfrm>
            <a:off x="4105558" y="2241875"/>
            <a:ext cx="371622" cy="779279"/>
          </a:xfrm>
          <a:prstGeom prst="rect">
            <a:avLst/>
          </a:prstGeom>
        </p:spPr>
      </p:pic>
      <p:pic>
        <p:nvPicPr>
          <p:cNvPr id="9" name="Picture 8"/>
          <p:cNvPicPr>
            <a:picLocks noChangeAspect="1"/>
          </p:cNvPicPr>
          <p:nvPr/>
        </p:nvPicPr>
        <p:blipFill>
          <a:blip r:embed="rId7"/>
          <a:stretch>
            <a:fillRect/>
          </a:stretch>
        </p:blipFill>
        <p:spPr>
          <a:xfrm>
            <a:off x="2745247" y="2241875"/>
            <a:ext cx="371622" cy="779279"/>
          </a:xfrm>
          <a:prstGeom prst="rect">
            <a:avLst/>
          </a:prstGeom>
        </p:spPr>
      </p:pic>
      <p:pic>
        <p:nvPicPr>
          <p:cNvPr id="10" name="Picture 9"/>
          <p:cNvPicPr>
            <a:picLocks noChangeAspect="1"/>
          </p:cNvPicPr>
          <p:nvPr/>
        </p:nvPicPr>
        <p:blipFill>
          <a:blip r:embed="rId7"/>
          <a:stretch>
            <a:fillRect/>
          </a:stretch>
        </p:blipFill>
        <p:spPr>
          <a:xfrm>
            <a:off x="1384936" y="2191485"/>
            <a:ext cx="371622" cy="779279"/>
          </a:xfrm>
          <a:prstGeom prst="rect">
            <a:avLst/>
          </a:prstGeom>
        </p:spPr>
      </p:pic>
      <p:pic>
        <p:nvPicPr>
          <p:cNvPr id="4" name="Picture 3"/>
          <p:cNvPicPr>
            <a:picLocks noChangeAspect="1"/>
          </p:cNvPicPr>
          <p:nvPr/>
        </p:nvPicPr>
        <p:blipFill>
          <a:blip r:embed="rId8"/>
          <a:stretch>
            <a:fillRect/>
          </a:stretch>
        </p:blipFill>
        <p:spPr>
          <a:xfrm>
            <a:off x="5266590" y="2183136"/>
            <a:ext cx="398558" cy="896756"/>
          </a:xfrm>
          <a:prstGeom prst="rect">
            <a:avLst/>
          </a:prstGeom>
        </p:spPr>
      </p:pic>
      <p:pic>
        <p:nvPicPr>
          <p:cNvPr id="12" name="Picture 11"/>
          <p:cNvPicPr>
            <a:picLocks noChangeAspect="1"/>
          </p:cNvPicPr>
          <p:nvPr/>
        </p:nvPicPr>
        <p:blipFill>
          <a:blip r:embed="rId8"/>
          <a:stretch>
            <a:fillRect/>
          </a:stretch>
        </p:blipFill>
        <p:spPr>
          <a:xfrm>
            <a:off x="6465847" y="2191485"/>
            <a:ext cx="398558" cy="896756"/>
          </a:xfrm>
          <a:prstGeom prst="rect">
            <a:avLst/>
          </a:prstGeom>
        </p:spPr>
      </p:pic>
      <p:pic>
        <p:nvPicPr>
          <p:cNvPr id="13" name="Picture 12"/>
          <p:cNvPicPr>
            <a:picLocks noChangeAspect="1"/>
          </p:cNvPicPr>
          <p:nvPr/>
        </p:nvPicPr>
        <p:blipFill>
          <a:blip r:embed="rId8"/>
          <a:stretch>
            <a:fillRect/>
          </a:stretch>
        </p:blipFill>
        <p:spPr>
          <a:xfrm>
            <a:off x="7665865" y="2183136"/>
            <a:ext cx="398558" cy="896756"/>
          </a:xfrm>
          <a:prstGeom prst="rect">
            <a:avLst/>
          </a:prstGeom>
        </p:spPr>
      </p:pic>
      <p:pic>
        <p:nvPicPr>
          <p:cNvPr id="14" name="Shape 433"/>
          <p:cNvPicPr preferRelativeResize="0"/>
          <p:nvPr/>
        </p:nvPicPr>
        <p:blipFill>
          <a:blip r:embed="rId9">
            <a:alphaModFix/>
          </a:blip>
          <a:stretch>
            <a:fillRect/>
          </a:stretch>
        </p:blipFill>
        <p:spPr>
          <a:xfrm>
            <a:off x="655529" y="4067479"/>
            <a:ext cx="439494" cy="249075"/>
          </a:xfrm>
          <a:prstGeom prst="rect">
            <a:avLst/>
          </a:prstGeom>
          <a:noFill/>
          <a:ln>
            <a:noFill/>
          </a:ln>
        </p:spPr>
      </p:pic>
      <p:pic>
        <p:nvPicPr>
          <p:cNvPr id="15" name="Shape 433"/>
          <p:cNvPicPr preferRelativeResize="0"/>
          <p:nvPr/>
        </p:nvPicPr>
        <p:blipFill>
          <a:blip r:embed="rId9">
            <a:alphaModFix/>
          </a:blip>
          <a:stretch>
            <a:fillRect/>
          </a:stretch>
        </p:blipFill>
        <p:spPr>
          <a:xfrm>
            <a:off x="605407" y="3590677"/>
            <a:ext cx="439494" cy="249075"/>
          </a:xfrm>
          <a:prstGeom prst="rect">
            <a:avLst/>
          </a:prstGeom>
          <a:noFill/>
          <a:ln>
            <a:noFill/>
          </a:ln>
        </p:spPr>
      </p:pic>
      <p:pic>
        <p:nvPicPr>
          <p:cNvPr id="16" name="Shape 433"/>
          <p:cNvPicPr preferRelativeResize="0"/>
          <p:nvPr/>
        </p:nvPicPr>
        <p:blipFill>
          <a:blip r:embed="rId9">
            <a:alphaModFix/>
          </a:blip>
          <a:stretch>
            <a:fillRect/>
          </a:stretch>
        </p:blipFill>
        <p:spPr>
          <a:xfrm>
            <a:off x="655529" y="4559394"/>
            <a:ext cx="439494" cy="249075"/>
          </a:xfrm>
          <a:prstGeom prst="rect">
            <a:avLst/>
          </a:prstGeom>
          <a:noFill/>
          <a:ln>
            <a:noFill/>
          </a:ln>
        </p:spPr>
      </p:pic>
    </p:spTree>
    <p:extLst>
      <p:ext uri="{BB962C8B-B14F-4D97-AF65-F5344CB8AC3E}">
        <p14:creationId xmlns:p14="http://schemas.microsoft.com/office/powerpoint/2010/main" val="154488953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Shape 490"/>
          <p:cNvPicPr preferRelativeResize="0"/>
          <p:nvPr/>
        </p:nvPicPr>
        <p:blipFill>
          <a:blip r:embed="rId3">
            <a:alphaModFix/>
          </a:blip>
          <a:stretch>
            <a:fillRect/>
          </a:stretch>
        </p:blipFill>
        <p:spPr>
          <a:xfrm>
            <a:off x="0" y="365098"/>
            <a:ext cx="9143999" cy="755702"/>
          </a:xfrm>
          <a:prstGeom prst="rect">
            <a:avLst/>
          </a:prstGeom>
          <a:noFill/>
          <a:ln>
            <a:noFill/>
          </a:ln>
        </p:spPr>
      </p:pic>
      <p:pic>
        <p:nvPicPr>
          <p:cNvPr id="491" name="Shape 491"/>
          <p:cNvPicPr preferRelativeResize="0"/>
          <p:nvPr/>
        </p:nvPicPr>
        <p:blipFill>
          <a:blip r:embed="rId4">
            <a:alphaModFix/>
          </a:blip>
          <a:stretch>
            <a:fillRect/>
          </a:stretch>
        </p:blipFill>
        <p:spPr>
          <a:xfrm>
            <a:off x="109775" y="1120800"/>
            <a:ext cx="1757362" cy="390525"/>
          </a:xfrm>
          <a:prstGeom prst="rect">
            <a:avLst/>
          </a:prstGeom>
          <a:noFill/>
          <a:ln>
            <a:noFill/>
          </a:ln>
        </p:spPr>
      </p:pic>
      <p:pic>
        <p:nvPicPr>
          <p:cNvPr id="492" name="Shape 492"/>
          <p:cNvPicPr preferRelativeResize="0"/>
          <p:nvPr/>
        </p:nvPicPr>
        <p:blipFill>
          <a:blip r:embed="rId5">
            <a:alphaModFix/>
          </a:blip>
          <a:stretch>
            <a:fillRect/>
          </a:stretch>
        </p:blipFill>
        <p:spPr>
          <a:xfrm>
            <a:off x="81250" y="1481248"/>
            <a:ext cx="1209675" cy="552450"/>
          </a:xfrm>
          <a:prstGeom prst="rect">
            <a:avLst/>
          </a:prstGeom>
          <a:noFill/>
          <a:ln>
            <a:noFill/>
          </a:ln>
        </p:spPr>
      </p:pic>
      <p:sp>
        <p:nvSpPr>
          <p:cNvPr id="493" name="Shape 493"/>
          <p:cNvSpPr txBox="1"/>
          <p:nvPr/>
        </p:nvSpPr>
        <p:spPr>
          <a:xfrm>
            <a:off x="1920467" y="1088716"/>
            <a:ext cx="5633100" cy="657300"/>
          </a:xfrm>
          <a:prstGeom prst="rect">
            <a:avLst/>
          </a:prstGeom>
          <a:noFill/>
          <a:ln>
            <a:noFill/>
          </a:ln>
        </p:spPr>
        <p:txBody>
          <a:bodyPr lIns="91425" tIns="91425" rIns="91425" bIns="91425" anchor="t" anchorCtr="0">
            <a:noAutofit/>
          </a:bodyPr>
          <a:lstStyle/>
          <a:p>
            <a:pPr lvl="0">
              <a:spcBef>
                <a:spcPts val="0"/>
              </a:spcBef>
              <a:buNone/>
            </a:pPr>
            <a:r>
              <a:rPr lang="en" sz="1800" dirty="0"/>
              <a:t>Lets get BIG</a:t>
            </a:r>
          </a:p>
        </p:txBody>
      </p:sp>
      <p:pic>
        <p:nvPicPr>
          <p:cNvPr id="494" name="Shape 494"/>
          <p:cNvPicPr preferRelativeResize="0"/>
          <p:nvPr/>
        </p:nvPicPr>
        <p:blipFill>
          <a:blip r:embed="rId6">
            <a:alphaModFix/>
          </a:blip>
          <a:stretch>
            <a:fillRect/>
          </a:stretch>
        </p:blipFill>
        <p:spPr>
          <a:xfrm>
            <a:off x="0" y="2362729"/>
            <a:ext cx="9144000" cy="2043644"/>
          </a:xfrm>
          <a:prstGeom prst="rect">
            <a:avLst/>
          </a:prstGeom>
          <a:noFill/>
          <a:ln>
            <a:noFill/>
          </a:ln>
        </p:spPr>
      </p:pic>
      <p:sp>
        <p:nvSpPr>
          <p:cNvPr id="495" name="Shape 495"/>
          <p:cNvSpPr/>
          <p:nvPr/>
        </p:nvSpPr>
        <p:spPr>
          <a:xfrm>
            <a:off x="1290925" y="4420277"/>
            <a:ext cx="234600" cy="342300"/>
          </a:xfrm>
          <a:prstGeom prst="upArrow">
            <a:avLst>
              <a:gd name="adj1" fmla="val 50000"/>
              <a:gd name="adj2" fmla="val 50000"/>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6" name="Shape 496"/>
          <p:cNvSpPr txBox="1"/>
          <p:nvPr/>
        </p:nvSpPr>
        <p:spPr>
          <a:xfrm>
            <a:off x="534225" y="4774377"/>
            <a:ext cx="5633100" cy="657300"/>
          </a:xfrm>
          <a:prstGeom prst="rect">
            <a:avLst/>
          </a:prstGeom>
          <a:noFill/>
          <a:ln>
            <a:noFill/>
          </a:ln>
        </p:spPr>
        <p:txBody>
          <a:bodyPr lIns="91425" tIns="91425" rIns="91425" bIns="91425" anchor="t" anchorCtr="0">
            <a:noAutofit/>
          </a:bodyPr>
          <a:lstStyle/>
          <a:p>
            <a:pPr lvl="0">
              <a:spcBef>
                <a:spcPts val="0"/>
              </a:spcBef>
              <a:buNone/>
            </a:pPr>
            <a:r>
              <a:rPr lang="en" sz="1800">
                <a:solidFill>
                  <a:schemeClr val="dk1"/>
                </a:solidFill>
              </a:rPr>
              <a:t>This will make P bigger fastest!</a:t>
            </a:r>
          </a:p>
        </p:txBody>
      </p:sp>
      <p:sp>
        <p:nvSpPr>
          <p:cNvPr id="497" name="Shape 497"/>
          <p:cNvSpPr/>
          <p:nvPr/>
        </p:nvSpPr>
        <p:spPr>
          <a:xfrm>
            <a:off x="1242025" y="2548813"/>
            <a:ext cx="420600" cy="312900"/>
          </a:xfrm>
          <a:prstGeom prst="rect">
            <a:avLst/>
          </a:prstGeom>
          <a:noFill/>
          <a:ln w="3810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0" name="Picture 9"/>
          <p:cNvPicPr>
            <a:picLocks noChangeAspect="1"/>
          </p:cNvPicPr>
          <p:nvPr/>
        </p:nvPicPr>
        <p:blipFill>
          <a:blip r:embed="rId7"/>
          <a:stretch>
            <a:fillRect/>
          </a:stretch>
        </p:blipFill>
        <p:spPr>
          <a:xfrm>
            <a:off x="1264067" y="1531744"/>
            <a:ext cx="398558" cy="896756"/>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5"/>
                                        </p:tgtEl>
                                        <p:attrNameLst>
                                          <p:attrName>style.visibility</p:attrName>
                                        </p:attrNameLst>
                                      </p:cBhvr>
                                      <p:to>
                                        <p:strVal val="visible"/>
                                      </p:to>
                                    </p:set>
                                    <p:animEffect transition="in" filter="fade">
                                      <p:cBhvr>
                                        <p:cTn id="7" dur="1000"/>
                                        <p:tgtEl>
                                          <p:spTgt spid="495"/>
                                        </p:tgtEl>
                                      </p:cBhvr>
                                    </p:animEffect>
                                  </p:childTnLst>
                                </p:cTn>
                              </p:par>
                              <p:par>
                                <p:cTn id="8" presetID="10" presetClass="entr" presetSubtype="0" fill="hold" nodeType="withEffect">
                                  <p:stCondLst>
                                    <p:cond delay="0"/>
                                  </p:stCondLst>
                                  <p:childTnLst>
                                    <p:set>
                                      <p:cBhvr>
                                        <p:cTn id="9" dur="1" fill="hold">
                                          <p:stCondLst>
                                            <p:cond delay="0"/>
                                          </p:stCondLst>
                                        </p:cTn>
                                        <p:tgtEl>
                                          <p:spTgt spid="496"/>
                                        </p:tgtEl>
                                        <p:attrNameLst>
                                          <p:attrName>style.visibility</p:attrName>
                                        </p:attrNameLst>
                                      </p:cBhvr>
                                      <p:to>
                                        <p:strVal val="visible"/>
                                      </p:to>
                                    </p:set>
                                    <p:animEffect transition="in" filter="fade">
                                      <p:cBhvr>
                                        <p:cTn id="10" dur="1000"/>
                                        <p:tgtEl>
                                          <p:spTgt spid="496"/>
                                        </p:tgtEl>
                                      </p:cBhvr>
                                    </p:animEffect>
                                  </p:childTnLst>
                                </p:cTn>
                              </p:par>
                              <p:par>
                                <p:cTn id="11" presetID="10" presetClass="entr" presetSubtype="0" fill="hold" nodeType="withEffect">
                                  <p:stCondLst>
                                    <p:cond delay="0"/>
                                  </p:stCondLst>
                                  <p:childTnLst>
                                    <p:set>
                                      <p:cBhvr>
                                        <p:cTn id="12" dur="1" fill="hold">
                                          <p:stCondLst>
                                            <p:cond delay="0"/>
                                          </p:stCondLst>
                                        </p:cTn>
                                        <p:tgtEl>
                                          <p:spTgt spid="497"/>
                                        </p:tgtEl>
                                        <p:attrNameLst>
                                          <p:attrName>style.visibility</p:attrName>
                                        </p:attrNameLst>
                                      </p:cBhvr>
                                      <p:to>
                                        <p:strVal val="visible"/>
                                      </p:to>
                                    </p:set>
                                    <p:animEffect transition="in" filter="fade">
                                      <p:cBhvr>
                                        <p:cTn id="13" dur="1000"/>
                                        <p:tgtEl>
                                          <p:spTgt spid="49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03300" y="411575"/>
            <a:ext cx="8520600" cy="639600"/>
          </a:xfrm>
          <a:prstGeom prst="rect">
            <a:avLst/>
          </a:prstGeom>
        </p:spPr>
        <p:txBody>
          <a:bodyPr lIns="91425" tIns="91425" rIns="91425" bIns="91425" anchor="t" anchorCtr="0">
            <a:noAutofit/>
          </a:bodyPr>
          <a:lstStyle/>
          <a:p>
            <a:pPr lvl="0" rtl="0">
              <a:spcBef>
                <a:spcPts val="0"/>
              </a:spcBef>
              <a:buNone/>
            </a:pPr>
            <a:r>
              <a:rPr lang="en"/>
              <a:t>Matrices:</a:t>
            </a:r>
          </a:p>
        </p:txBody>
      </p:sp>
      <p:pic>
        <p:nvPicPr>
          <p:cNvPr id="160" name="Shape 160"/>
          <p:cNvPicPr preferRelativeResize="0"/>
          <p:nvPr/>
        </p:nvPicPr>
        <p:blipFill>
          <a:blip r:embed="rId3">
            <a:alphaModFix/>
          </a:blip>
          <a:stretch>
            <a:fillRect/>
          </a:stretch>
        </p:blipFill>
        <p:spPr>
          <a:xfrm>
            <a:off x="170874" y="1803187"/>
            <a:ext cx="3213975" cy="1537124"/>
          </a:xfrm>
          <a:prstGeom prst="rect">
            <a:avLst/>
          </a:prstGeom>
          <a:noFill/>
          <a:ln>
            <a:noFill/>
          </a:ln>
        </p:spPr>
      </p:pic>
      <p:sp>
        <p:nvSpPr>
          <p:cNvPr id="161" name="Shape 161"/>
          <p:cNvSpPr/>
          <p:nvPr/>
        </p:nvSpPr>
        <p:spPr>
          <a:xfrm>
            <a:off x="3452225" y="2268875"/>
            <a:ext cx="1056300" cy="410700"/>
          </a:xfrm>
          <a:prstGeom prst="rightArrow">
            <a:avLst>
              <a:gd name="adj1" fmla="val 50000"/>
              <a:gd name="adj2" fmla="val 50000"/>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62" name="Shape 162"/>
          <p:cNvPicPr preferRelativeResize="0"/>
          <p:nvPr/>
        </p:nvPicPr>
        <p:blipFill>
          <a:blip r:embed="rId4">
            <a:alphaModFix/>
          </a:blip>
          <a:stretch>
            <a:fillRect/>
          </a:stretch>
        </p:blipFill>
        <p:spPr>
          <a:xfrm>
            <a:off x="4929043" y="1664380"/>
            <a:ext cx="4002074" cy="181472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2"/>
                                        </p:tgtEl>
                                        <p:attrNameLst>
                                          <p:attrName>style.visibility</p:attrName>
                                        </p:attrNameLst>
                                      </p:cBhvr>
                                      <p:to>
                                        <p:strVal val="visible"/>
                                      </p:to>
                                    </p:set>
                                    <p:animEffect transition="in" filter="fade">
                                      <p:cBhvr>
                                        <p:cTn id="12"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Shape 502"/>
          <p:cNvPicPr preferRelativeResize="0"/>
          <p:nvPr/>
        </p:nvPicPr>
        <p:blipFill>
          <a:blip r:embed="rId3">
            <a:alphaModFix/>
          </a:blip>
          <a:stretch>
            <a:fillRect/>
          </a:stretch>
        </p:blipFill>
        <p:spPr>
          <a:xfrm>
            <a:off x="0" y="365098"/>
            <a:ext cx="9143999" cy="755702"/>
          </a:xfrm>
          <a:prstGeom prst="rect">
            <a:avLst/>
          </a:prstGeom>
          <a:noFill/>
          <a:ln>
            <a:noFill/>
          </a:ln>
        </p:spPr>
      </p:pic>
      <p:pic>
        <p:nvPicPr>
          <p:cNvPr id="503" name="Shape 503"/>
          <p:cNvPicPr preferRelativeResize="0"/>
          <p:nvPr/>
        </p:nvPicPr>
        <p:blipFill>
          <a:blip r:embed="rId4">
            <a:alphaModFix/>
          </a:blip>
          <a:stretch>
            <a:fillRect/>
          </a:stretch>
        </p:blipFill>
        <p:spPr>
          <a:xfrm>
            <a:off x="109775" y="1120800"/>
            <a:ext cx="1757362" cy="390525"/>
          </a:xfrm>
          <a:prstGeom prst="rect">
            <a:avLst/>
          </a:prstGeom>
          <a:noFill/>
          <a:ln>
            <a:noFill/>
          </a:ln>
        </p:spPr>
      </p:pic>
      <p:pic>
        <p:nvPicPr>
          <p:cNvPr id="505" name="Shape 505"/>
          <p:cNvPicPr preferRelativeResize="0"/>
          <p:nvPr/>
        </p:nvPicPr>
        <p:blipFill>
          <a:blip r:embed="rId5">
            <a:alphaModFix/>
          </a:blip>
          <a:stretch>
            <a:fillRect/>
          </a:stretch>
        </p:blipFill>
        <p:spPr>
          <a:xfrm>
            <a:off x="0" y="2216643"/>
            <a:ext cx="9144000" cy="2539013"/>
          </a:xfrm>
          <a:prstGeom prst="rect">
            <a:avLst/>
          </a:prstGeom>
          <a:noFill/>
          <a:ln>
            <a:noFill/>
          </a:ln>
        </p:spPr>
      </p:pic>
      <p:sp>
        <p:nvSpPr>
          <p:cNvPr id="507" name="Shape 507"/>
          <p:cNvSpPr txBox="1"/>
          <p:nvPr/>
        </p:nvSpPr>
        <p:spPr>
          <a:xfrm>
            <a:off x="5418666" y="658762"/>
            <a:ext cx="3622652" cy="657300"/>
          </a:xfrm>
          <a:prstGeom prst="rect">
            <a:avLst/>
          </a:prstGeom>
          <a:noFill/>
          <a:ln>
            <a:noFill/>
          </a:ln>
        </p:spPr>
        <p:txBody>
          <a:bodyPr lIns="91425" tIns="91425" rIns="91425" bIns="91425" anchor="t" anchorCtr="0">
            <a:noAutofit/>
          </a:bodyPr>
          <a:lstStyle/>
          <a:p>
            <a:pPr lvl="0" algn="ctr">
              <a:spcBef>
                <a:spcPts val="0"/>
              </a:spcBef>
              <a:buNone/>
            </a:pPr>
            <a:r>
              <a:rPr lang="en" sz="1800" dirty="0">
                <a:solidFill>
                  <a:schemeClr val="dk1"/>
                </a:solidFill>
              </a:rPr>
              <a:t>How big can I make x before </a:t>
            </a:r>
            <a:endParaRPr lang="en" sz="1800" dirty="0" smtClean="0">
              <a:solidFill>
                <a:schemeClr val="dk1"/>
              </a:solidFill>
            </a:endParaRPr>
          </a:p>
          <a:p>
            <a:pPr lvl="0" algn="ctr">
              <a:spcBef>
                <a:spcPts val="0"/>
              </a:spcBef>
              <a:buNone/>
            </a:pPr>
            <a:r>
              <a:rPr lang="en" sz="1800" dirty="0" smtClean="0">
                <a:solidFill>
                  <a:schemeClr val="dk1"/>
                </a:solidFill>
              </a:rPr>
              <a:t>I </a:t>
            </a:r>
            <a:r>
              <a:rPr lang="en" sz="1800" dirty="0">
                <a:solidFill>
                  <a:schemeClr val="dk1"/>
                </a:solidFill>
              </a:rPr>
              <a:t>break a constraint?</a:t>
            </a:r>
          </a:p>
        </p:txBody>
      </p:sp>
      <p:pic>
        <p:nvPicPr>
          <p:cNvPr id="8" name="Picture 7"/>
          <p:cNvPicPr>
            <a:picLocks noChangeAspect="1"/>
          </p:cNvPicPr>
          <p:nvPr/>
        </p:nvPicPr>
        <p:blipFill>
          <a:blip r:embed="rId6"/>
          <a:stretch>
            <a:fillRect/>
          </a:stretch>
        </p:blipFill>
        <p:spPr>
          <a:xfrm>
            <a:off x="4884491" y="1642446"/>
            <a:ext cx="371622" cy="779279"/>
          </a:xfrm>
          <a:prstGeom prst="rect">
            <a:avLst/>
          </a:prstGeom>
        </p:spPr>
      </p:pic>
      <p:pic>
        <p:nvPicPr>
          <p:cNvPr id="9" name="Shape 492"/>
          <p:cNvPicPr preferRelativeResize="0"/>
          <p:nvPr/>
        </p:nvPicPr>
        <p:blipFill>
          <a:blip r:embed="rId7">
            <a:alphaModFix/>
          </a:blip>
          <a:stretch>
            <a:fillRect/>
          </a:stretch>
        </p:blipFill>
        <p:spPr>
          <a:xfrm>
            <a:off x="81250" y="1481248"/>
            <a:ext cx="1209675" cy="552450"/>
          </a:xfrm>
          <a:prstGeom prst="rect">
            <a:avLst/>
          </a:prstGeom>
          <a:noFill/>
          <a:ln>
            <a:noFill/>
          </a:ln>
        </p:spPr>
      </p:pic>
      <p:sp>
        <p:nvSpPr>
          <p:cNvPr id="10" name="Shape 493"/>
          <p:cNvSpPr txBox="1"/>
          <p:nvPr/>
        </p:nvSpPr>
        <p:spPr>
          <a:xfrm>
            <a:off x="1920467" y="1088716"/>
            <a:ext cx="5633100" cy="657300"/>
          </a:xfrm>
          <a:prstGeom prst="rect">
            <a:avLst/>
          </a:prstGeom>
          <a:noFill/>
          <a:ln>
            <a:noFill/>
          </a:ln>
        </p:spPr>
        <p:txBody>
          <a:bodyPr lIns="91425" tIns="91425" rIns="91425" bIns="91425" anchor="t" anchorCtr="0">
            <a:noAutofit/>
          </a:bodyPr>
          <a:lstStyle/>
          <a:p>
            <a:pPr lvl="0">
              <a:spcBef>
                <a:spcPts val="0"/>
              </a:spcBef>
              <a:buNone/>
            </a:pPr>
            <a:r>
              <a:rPr lang="en" sz="1800" dirty="0"/>
              <a:t>Lets get BIG</a:t>
            </a:r>
          </a:p>
        </p:txBody>
      </p:sp>
      <p:pic>
        <p:nvPicPr>
          <p:cNvPr id="11" name="Picture 10"/>
          <p:cNvPicPr>
            <a:picLocks noChangeAspect="1"/>
          </p:cNvPicPr>
          <p:nvPr/>
        </p:nvPicPr>
        <p:blipFill>
          <a:blip r:embed="rId8"/>
          <a:stretch>
            <a:fillRect/>
          </a:stretch>
        </p:blipFill>
        <p:spPr>
          <a:xfrm>
            <a:off x="1422113" y="1531744"/>
            <a:ext cx="398558" cy="896756"/>
          </a:xfrm>
          <a:prstGeom prst="rect">
            <a:avLst/>
          </a:prstGeom>
        </p:spPr>
      </p:pic>
      <p:pic>
        <p:nvPicPr>
          <p:cNvPr id="12" name="Picture 11"/>
          <p:cNvPicPr>
            <a:picLocks noChangeAspect="1"/>
          </p:cNvPicPr>
          <p:nvPr/>
        </p:nvPicPr>
        <p:blipFill>
          <a:blip r:embed="rId6"/>
          <a:stretch>
            <a:fillRect/>
          </a:stretch>
        </p:blipFill>
        <p:spPr>
          <a:xfrm>
            <a:off x="2643804" y="1672055"/>
            <a:ext cx="371622" cy="779279"/>
          </a:xfrm>
          <a:prstGeom prst="rect">
            <a:avLst/>
          </a:prstGeom>
        </p:spPr>
      </p:pic>
      <p:pic>
        <p:nvPicPr>
          <p:cNvPr id="13" name="Picture 12"/>
          <p:cNvPicPr>
            <a:picLocks noChangeAspect="1"/>
          </p:cNvPicPr>
          <p:nvPr/>
        </p:nvPicPr>
        <p:blipFill>
          <a:blip r:embed="rId6"/>
          <a:stretch>
            <a:fillRect/>
          </a:stretch>
        </p:blipFill>
        <p:spPr>
          <a:xfrm>
            <a:off x="3844227" y="1652316"/>
            <a:ext cx="371622" cy="779279"/>
          </a:xfrm>
          <a:prstGeom prst="rect">
            <a:avLst/>
          </a:prstGeom>
        </p:spPr>
      </p:pic>
      <p:pic>
        <p:nvPicPr>
          <p:cNvPr id="14" name="Shape 459"/>
          <p:cNvPicPr preferRelativeResize="0"/>
          <p:nvPr/>
        </p:nvPicPr>
        <p:blipFill>
          <a:blip r:embed="rId9">
            <a:alphaModFix/>
          </a:blip>
          <a:stretch>
            <a:fillRect/>
          </a:stretch>
        </p:blipFill>
        <p:spPr>
          <a:xfrm>
            <a:off x="2643804" y="3002589"/>
            <a:ext cx="293511" cy="374841"/>
          </a:xfrm>
          <a:prstGeom prst="rect">
            <a:avLst/>
          </a:prstGeom>
          <a:noFill/>
          <a:ln>
            <a:noFill/>
          </a:ln>
        </p:spPr>
      </p:pic>
      <p:pic>
        <p:nvPicPr>
          <p:cNvPr id="15" name="Shape 459"/>
          <p:cNvPicPr preferRelativeResize="0"/>
          <p:nvPr/>
        </p:nvPicPr>
        <p:blipFill>
          <a:blip r:embed="rId9">
            <a:alphaModFix/>
          </a:blip>
          <a:stretch>
            <a:fillRect/>
          </a:stretch>
        </p:blipFill>
        <p:spPr>
          <a:xfrm>
            <a:off x="3883282" y="3031364"/>
            <a:ext cx="293511" cy="374841"/>
          </a:xfrm>
          <a:prstGeom prst="rect">
            <a:avLst/>
          </a:prstGeom>
          <a:noFill/>
          <a:ln>
            <a:noFill/>
          </a:ln>
        </p:spPr>
      </p:pic>
      <p:pic>
        <p:nvPicPr>
          <p:cNvPr id="16" name="Shape 459"/>
          <p:cNvPicPr preferRelativeResize="0"/>
          <p:nvPr/>
        </p:nvPicPr>
        <p:blipFill>
          <a:blip r:embed="rId9">
            <a:alphaModFix/>
          </a:blip>
          <a:stretch>
            <a:fillRect/>
          </a:stretch>
        </p:blipFill>
        <p:spPr>
          <a:xfrm>
            <a:off x="2682859" y="3547177"/>
            <a:ext cx="293511" cy="374841"/>
          </a:xfrm>
          <a:prstGeom prst="rect">
            <a:avLst/>
          </a:prstGeom>
          <a:noFill/>
          <a:ln>
            <a:noFill/>
          </a:ln>
        </p:spPr>
      </p:pic>
      <p:pic>
        <p:nvPicPr>
          <p:cNvPr id="17" name="Shape 459"/>
          <p:cNvPicPr preferRelativeResize="0"/>
          <p:nvPr/>
        </p:nvPicPr>
        <p:blipFill>
          <a:blip r:embed="rId9">
            <a:alphaModFix/>
          </a:blip>
          <a:stretch>
            <a:fillRect/>
          </a:stretch>
        </p:blipFill>
        <p:spPr>
          <a:xfrm>
            <a:off x="3918441" y="3518821"/>
            <a:ext cx="293511" cy="374841"/>
          </a:xfrm>
          <a:prstGeom prst="rect">
            <a:avLst/>
          </a:prstGeom>
          <a:noFill/>
          <a:ln>
            <a:noFill/>
          </a:ln>
        </p:spPr>
      </p:pic>
      <p:pic>
        <p:nvPicPr>
          <p:cNvPr id="2" name="Picture 1"/>
          <p:cNvPicPr>
            <a:picLocks noChangeAspect="1"/>
          </p:cNvPicPr>
          <p:nvPr/>
        </p:nvPicPr>
        <p:blipFill>
          <a:blip r:embed="rId10"/>
          <a:stretch>
            <a:fillRect/>
          </a:stretch>
        </p:blipFill>
        <p:spPr>
          <a:xfrm>
            <a:off x="1422113" y="3020075"/>
            <a:ext cx="400050" cy="457200"/>
          </a:xfrm>
          <a:prstGeom prst="rect">
            <a:avLst/>
          </a:prstGeom>
        </p:spPr>
      </p:pic>
      <p:sp>
        <p:nvSpPr>
          <p:cNvPr id="3" name="Rectangle 2"/>
          <p:cNvSpPr/>
          <p:nvPr/>
        </p:nvSpPr>
        <p:spPr>
          <a:xfrm>
            <a:off x="4884491" y="3002589"/>
            <a:ext cx="371622" cy="40361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964685" y="3573127"/>
            <a:ext cx="371622" cy="40361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7"/>
                                        </p:tgtEl>
                                        <p:attrNameLst>
                                          <p:attrName>style.visibility</p:attrName>
                                        </p:attrNameLst>
                                      </p:cBhvr>
                                      <p:to>
                                        <p:strVal val="visible"/>
                                      </p:to>
                                    </p:set>
                                    <p:animEffect transition="in" filter="fade">
                                      <p:cBhvr>
                                        <p:cTn id="7" dur="1000"/>
                                        <p:tgtEl>
                                          <p:spTgt spid="5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
                                        </p:tgtEl>
                                      </p:cBhvr>
                                    </p:animEffect>
                                    <p:set>
                                      <p:cBhvr>
                                        <p:cTn id="50" dur="1" fill="hold">
                                          <p:stCondLst>
                                            <p:cond delay="499"/>
                                          </p:stCondLst>
                                        </p:cTn>
                                        <p:tgtEl>
                                          <p:spTgt spid="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2" name="Shape 512"/>
          <p:cNvPicPr preferRelativeResize="0"/>
          <p:nvPr/>
        </p:nvPicPr>
        <p:blipFill>
          <a:blip r:embed="rId3">
            <a:alphaModFix/>
          </a:blip>
          <a:stretch>
            <a:fillRect/>
          </a:stretch>
        </p:blipFill>
        <p:spPr>
          <a:xfrm>
            <a:off x="0" y="365098"/>
            <a:ext cx="9143999" cy="755702"/>
          </a:xfrm>
          <a:prstGeom prst="rect">
            <a:avLst/>
          </a:prstGeom>
          <a:noFill/>
          <a:ln>
            <a:noFill/>
          </a:ln>
        </p:spPr>
      </p:pic>
      <p:pic>
        <p:nvPicPr>
          <p:cNvPr id="513" name="Shape 513"/>
          <p:cNvPicPr preferRelativeResize="0"/>
          <p:nvPr/>
        </p:nvPicPr>
        <p:blipFill>
          <a:blip r:embed="rId4">
            <a:alphaModFix/>
          </a:blip>
          <a:stretch>
            <a:fillRect/>
          </a:stretch>
        </p:blipFill>
        <p:spPr>
          <a:xfrm>
            <a:off x="109775" y="1120800"/>
            <a:ext cx="1757362" cy="390525"/>
          </a:xfrm>
          <a:prstGeom prst="rect">
            <a:avLst/>
          </a:prstGeom>
          <a:noFill/>
          <a:ln>
            <a:noFill/>
          </a:ln>
        </p:spPr>
      </p:pic>
      <p:pic>
        <p:nvPicPr>
          <p:cNvPr id="515" name="Shape 515"/>
          <p:cNvPicPr preferRelativeResize="0"/>
          <p:nvPr/>
        </p:nvPicPr>
        <p:blipFill>
          <a:blip r:embed="rId5">
            <a:alphaModFix/>
          </a:blip>
          <a:stretch>
            <a:fillRect/>
          </a:stretch>
        </p:blipFill>
        <p:spPr>
          <a:xfrm>
            <a:off x="0" y="2216643"/>
            <a:ext cx="9144000" cy="2539013"/>
          </a:xfrm>
          <a:prstGeom prst="rect">
            <a:avLst/>
          </a:prstGeom>
          <a:noFill/>
          <a:ln>
            <a:noFill/>
          </a:ln>
        </p:spPr>
      </p:pic>
      <p:sp>
        <p:nvSpPr>
          <p:cNvPr id="517" name="Shape 517"/>
          <p:cNvSpPr txBox="1"/>
          <p:nvPr/>
        </p:nvSpPr>
        <p:spPr>
          <a:xfrm>
            <a:off x="6163733" y="742949"/>
            <a:ext cx="2208996" cy="657300"/>
          </a:xfrm>
          <a:prstGeom prst="rect">
            <a:avLst/>
          </a:prstGeom>
          <a:noFill/>
          <a:ln>
            <a:noFill/>
          </a:ln>
        </p:spPr>
        <p:txBody>
          <a:bodyPr lIns="91425" tIns="91425" rIns="91425" bIns="91425" anchor="t" anchorCtr="0">
            <a:noAutofit/>
          </a:bodyPr>
          <a:lstStyle/>
          <a:p>
            <a:pPr lvl="0" algn="ctr" rtl="0">
              <a:spcBef>
                <a:spcPts val="0"/>
              </a:spcBef>
              <a:buNone/>
            </a:pPr>
            <a:r>
              <a:rPr lang="en" sz="1800" dirty="0">
                <a:solidFill>
                  <a:schemeClr val="dk1"/>
                </a:solidFill>
              </a:rPr>
              <a:t>How can we keep </a:t>
            </a:r>
            <a:endParaRPr lang="en" sz="1800" dirty="0" smtClean="0">
              <a:solidFill>
                <a:schemeClr val="dk1"/>
              </a:solidFill>
            </a:endParaRPr>
          </a:p>
          <a:p>
            <a:pPr lvl="0" algn="ctr" rtl="0">
              <a:spcBef>
                <a:spcPts val="0"/>
              </a:spcBef>
              <a:buNone/>
            </a:pPr>
            <a:r>
              <a:rPr lang="en" sz="1800" dirty="0" smtClean="0">
                <a:solidFill>
                  <a:schemeClr val="dk1"/>
                </a:solidFill>
              </a:rPr>
              <a:t>track </a:t>
            </a:r>
            <a:r>
              <a:rPr lang="en" sz="1800" dirty="0">
                <a:solidFill>
                  <a:schemeClr val="dk1"/>
                </a:solidFill>
              </a:rPr>
              <a:t>of this?</a:t>
            </a:r>
          </a:p>
        </p:txBody>
      </p:sp>
      <p:pic>
        <p:nvPicPr>
          <p:cNvPr id="8" name="Picture 7"/>
          <p:cNvPicPr>
            <a:picLocks noChangeAspect="1"/>
          </p:cNvPicPr>
          <p:nvPr/>
        </p:nvPicPr>
        <p:blipFill>
          <a:blip r:embed="rId6"/>
          <a:stretch>
            <a:fillRect/>
          </a:stretch>
        </p:blipFill>
        <p:spPr>
          <a:xfrm>
            <a:off x="4884491" y="1642446"/>
            <a:ext cx="371622" cy="779279"/>
          </a:xfrm>
          <a:prstGeom prst="rect">
            <a:avLst/>
          </a:prstGeom>
        </p:spPr>
      </p:pic>
      <p:pic>
        <p:nvPicPr>
          <p:cNvPr id="9" name="Shape 492"/>
          <p:cNvPicPr preferRelativeResize="0"/>
          <p:nvPr/>
        </p:nvPicPr>
        <p:blipFill>
          <a:blip r:embed="rId7">
            <a:alphaModFix/>
          </a:blip>
          <a:stretch>
            <a:fillRect/>
          </a:stretch>
        </p:blipFill>
        <p:spPr>
          <a:xfrm>
            <a:off x="81250" y="1481248"/>
            <a:ext cx="1209675" cy="552450"/>
          </a:xfrm>
          <a:prstGeom prst="rect">
            <a:avLst/>
          </a:prstGeom>
          <a:noFill/>
          <a:ln>
            <a:noFill/>
          </a:ln>
        </p:spPr>
      </p:pic>
      <p:sp>
        <p:nvSpPr>
          <p:cNvPr id="10" name="Shape 493"/>
          <p:cNvSpPr txBox="1"/>
          <p:nvPr/>
        </p:nvSpPr>
        <p:spPr>
          <a:xfrm>
            <a:off x="1920467" y="1088716"/>
            <a:ext cx="5633100" cy="657300"/>
          </a:xfrm>
          <a:prstGeom prst="rect">
            <a:avLst/>
          </a:prstGeom>
          <a:noFill/>
          <a:ln>
            <a:noFill/>
          </a:ln>
        </p:spPr>
        <p:txBody>
          <a:bodyPr lIns="91425" tIns="91425" rIns="91425" bIns="91425" anchor="t" anchorCtr="0">
            <a:noAutofit/>
          </a:bodyPr>
          <a:lstStyle/>
          <a:p>
            <a:pPr lvl="0">
              <a:spcBef>
                <a:spcPts val="0"/>
              </a:spcBef>
              <a:buNone/>
            </a:pPr>
            <a:r>
              <a:rPr lang="en" sz="1800" dirty="0"/>
              <a:t>Lets get BIG</a:t>
            </a:r>
          </a:p>
        </p:txBody>
      </p:sp>
      <p:pic>
        <p:nvPicPr>
          <p:cNvPr id="11" name="Picture 10"/>
          <p:cNvPicPr>
            <a:picLocks noChangeAspect="1"/>
          </p:cNvPicPr>
          <p:nvPr/>
        </p:nvPicPr>
        <p:blipFill>
          <a:blip r:embed="rId8"/>
          <a:stretch>
            <a:fillRect/>
          </a:stretch>
        </p:blipFill>
        <p:spPr>
          <a:xfrm>
            <a:off x="1422113" y="1531744"/>
            <a:ext cx="398558" cy="896756"/>
          </a:xfrm>
          <a:prstGeom prst="rect">
            <a:avLst/>
          </a:prstGeom>
        </p:spPr>
      </p:pic>
      <p:sp>
        <p:nvSpPr>
          <p:cNvPr id="2" name="Rectangle 1"/>
          <p:cNvSpPr/>
          <p:nvPr/>
        </p:nvSpPr>
        <p:spPr>
          <a:xfrm>
            <a:off x="395111" y="3059289"/>
            <a:ext cx="338667" cy="37253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290925" y="4120444"/>
            <a:ext cx="529746" cy="41768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82004" y="3591728"/>
            <a:ext cx="338667" cy="37253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7"/>
                                        </p:tgtEl>
                                        <p:attrNameLst>
                                          <p:attrName>style.visibility</p:attrName>
                                        </p:attrNameLst>
                                      </p:cBhvr>
                                      <p:to>
                                        <p:strVal val="visible"/>
                                      </p:to>
                                    </p:set>
                                    <p:animEffect transition="in" filter="fade">
                                      <p:cBhvr>
                                        <p:cTn id="7" dur="1000"/>
                                        <p:tgtEl>
                                          <p:spTgt spid="5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2" name="Shape 512"/>
          <p:cNvPicPr preferRelativeResize="0"/>
          <p:nvPr/>
        </p:nvPicPr>
        <p:blipFill>
          <a:blip r:embed="rId3">
            <a:alphaModFix/>
          </a:blip>
          <a:stretch>
            <a:fillRect/>
          </a:stretch>
        </p:blipFill>
        <p:spPr>
          <a:xfrm>
            <a:off x="0" y="365098"/>
            <a:ext cx="9143999" cy="755702"/>
          </a:xfrm>
          <a:prstGeom prst="rect">
            <a:avLst/>
          </a:prstGeom>
          <a:noFill/>
          <a:ln>
            <a:noFill/>
          </a:ln>
        </p:spPr>
      </p:pic>
      <p:pic>
        <p:nvPicPr>
          <p:cNvPr id="513" name="Shape 513"/>
          <p:cNvPicPr preferRelativeResize="0"/>
          <p:nvPr/>
        </p:nvPicPr>
        <p:blipFill>
          <a:blip r:embed="rId4">
            <a:alphaModFix/>
          </a:blip>
          <a:stretch>
            <a:fillRect/>
          </a:stretch>
        </p:blipFill>
        <p:spPr>
          <a:xfrm>
            <a:off x="109775" y="1120800"/>
            <a:ext cx="1757362" cy="390525"/>
          </a:xfrm>
          <a:prstGeom prst="rect">
            <a:avLst/>
          </a:prstGeom>
          <a:noFill/>
          <a:ln>
            <a:noFill/>
          </a:ln>
        </p:spPr>
      </p:pic>
      <p:pic>
        <p:nvPicPr>
          <p:cNvPr id="2" name="Picture 1"/>
          <p:cNvPicPr>
            <a:picLocks noChangeAspect="1"/>
          </p:cNvPicPr>
          <p:nvPr/>
        </p:nvPicPr>
        <p:blipFill>
          <a:blip r:embed="rId5"/>
          <a:stretch>
            <a:fillRect/>
          </a:stretch>
        </p:blipFill>
        <p:spPr>
          <a:xfrm>
            <a:off x="361949" y="2093075"/>
            <a:ext cx="8420100" cy="2857500"/>
          </a:xfrm>
          <a:prstGeom prst="rect">
            <a:avLst/>
          </a:prstGeom>
        </p:spPr>
      </p:pic>
      <p:sp>
        <p:nvSpPr>
          <p:cNvPr id="3" name="Rectangle 2"/>
          <p:cNvSpPr/>
          <p:nvPr/>
        </p:nvSpPr>
        <p:spPr>
          <a:xfrm>
            <a:off x="990924" y="2316875"/>
            <a:ext cx="591988" cy="6475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14599" y="3065350"/>
            <a:ext cx="1152538" cy="143891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hape 517"/>
          <p:cNvSpPr txBox="1"/>
          <p:nvPr/>
        </p:nvSpPr>
        <p:spPr>
          <a:xfrm>
            <a:off x="6163733" y="742949"/>
            <a:ext cx="2208996" cy="657300"/>
          </a:xfrm>
          <a:prstGeom prst="rect">
            <a:avLst/>
          </a:prstGeom>
          <a:noFill/>
          <a:ln>
            <a:noFill/>
          </a:ln>
        </p:spPr>
        <p:txBody>
          <a:bodyPr lIns="91425" tIns="91425" rIns="91425" bIns="91425" anchor="t" anchorCtr="0">
            <a:noAutofit/>
          </a:bodyPr>
          <a:lstStyle/>
          <a:p>
            <a:pPr lvl="0" algn="ctr" rtl="0">
              <a:spcBef>
                <a:spcPts val="0"/>
              </a:spcBef>
              <a:buNone/>
            </a:pPr>
            <a:r>
              <a:rPr lang="en" sz="1800" dirty="0">
                <a:solidFill>
                  <a:schemeClr val="dk1"/>
                </a:solidFill>
              </a:rPr>
              <a:t>How can we keep </a:t>
            </a:r>
            <a:endParaRPr lang="en" sz="1800" dirty="0" smtClean="0">
              <a:solidFill>
                <a:schemeClr val="dk1"/>
              </a:solidFill>
            </a:endParaRPr>
          </a:p>
          <a:p>
            <a:pPr lvl="0" algn="ctr" rtl="0">
              <a:spcBef>
                <a:spcPts val="0"/>
              </a:spcBef>
              <a:buNone/>
            </a:pPr>
            <a:r>
              <a:rPr lang="en" sz="1800" dirty="0" smtClean="0">
                <a:solidFill>
                  <a:schemeClr val="dk1"/>
                </a:solidFill>
              </a:rPr>
              <a:t>track </a:t>
            </a:r>
            <a:r>
              <a:rPr lang="en" sz="1800" dirty="0">
                <a:solidFill>
                  <a:schemeClr val="dk1"/>
                </a:solidFill>
              </a:rPr>
              <a:t>of this?</a:t>
            </a:r>
          </a:p>
        </p:txBody>
      </p:sp>
      <p:pic>
        <p:nvPicPr>
          <p:cNvPr id="12" name="Shape 492"/>
          <p:cNvPicPr preferRelativeResize="0"/>
          <p:nvPr/>
        </p:nvPicPr>
        <p:blipFill>
          <a:blip r:embed="rId6">
            <a:alphaModFix/>
          </a:blip>
          <a:stretch>
            <a:fillRect/>
          </a:stretch>
        </p:blipFill>
        <p:spPr>
          <a:xfrm>
            <a:off x="81250" y="1481248"/>
            <a:ext cx="1209675" cy="552450"/>
          </a:xfrm>
          <a:prstGeom prst="rect">
            <a:avLst/>
          </a:prstGeom>
          <a:noFill/>
          <a:ln>
            <a:noFill/>
          </a:ln>
        </p:spPr>
      </p:pic>
      <p:sp>
        <p:nvSpPr>
          <p:cNvPr id="13" name="Shape 493"/>
          <p:cNvSpPr txBox="1"/>
          <p:nvPr/>
        </p:nvSpPr>
        <p:spPr>
          <a:xfrm>
            <a:off x="1920467" y="1088716"/>
            <a:ext cx="5633100" cy="657300"/>
          </a:xfrm>
          <a:prstGeom prst="rect">
            <a:avLst/>
          </a:prstGeom>
          <a:noFill/>
          <a:ln>
            <a:noFill/>
          </a:ln>
        </p:spPr>
        <p:txBody>
          <a:bodyPr lIns="91425" tIns="91425" rIns="91425" bIns="91425" anchor="t" anchorCtr="0">
            <a:noAutofit/>
          </a:bodyPr>
          <a:lstStyle/>
          <a:p>
            <a:pPr lvl="0">
              <a:spcBef>
                <a:spcPts val="0"/>
              </a:spcBef>
              <a:buNone/>
            </a:pPr>
            <a:r>
              <a:rPr lang="en" sz="1800" dirty="0"/>
              <a:t>Lets get BIG</a:t>
            </a:r>
          </a:p>
        </p:txBody>
      </p:sp>
      <p:sp>
        <p:nvSpPr>
          <p:cNvPr id="5" name="TextBox 4"/>
          <p:cNvSpPr txBox="1"/>
          <p:nvPr/>
        </p:nvSpPr>
        <p:spPr>
          <a:xfrm>
            <a:off x="979635" y="2002763"/>
            <a:ext cx="681597" cy="307777"/>
          </a:xfrm>
          <a:prstGeom prst="rect">
            <a:avLst/>
          </a:prstGeom>
          <a:noFill/>
        </p:spPr>
        <p:txBody>
          <a:bodyPr wrap="none" rtlCol="0">
            <a:spAutoFit/>
          </a:bodyPr>
          <a:lstStyle/>
          <a:p>
            <a:r>
              <a:rPr lang="en-US" b="1" dirty="0" smtClean="0">
                <a:solidFill>
                  <a:schemeClr val="tx1"/>
                </a:solidFill>
              </a:rPr>
              <a:t>Keep!</a:t>
            </a:r>
            <a:endParaRPr lang="en-US" b="1" dirty="0">
              <a:solidFill>
                <a:schemeClr val="tx1"/>
              </a:solidFill>
            </a:endParaRPr>
          </a:p>
        </p:txBody>
      </p:sp>
      <p:sp>
        <p:nvSpPr>
          <p:cNvPr id="15" name="TextBox 14"/>
          <p:cNvSpPr txBox="1"/>
          <p:nvPr/>
        </p:nvSpPr>
        <p:spPr>
          <a:xfrm>
            <a:off x="1047720" y="4539361"/>
            <a:ext cx="522900" cy="307777"/>
          </a:xfrm>
          <a:prstGeom prst="rect">
            <a:avLst/>
          </a:prstGeom>
          <a:noFill/>
        </p:spPr>
        <p:txBody>
          <a:bodyPr wrap="none" rtlCol="0">
            <a:spAutoFit/>
          </a:bodyPr>
          <a:lstStyle/>
          <a:p>
            <a:r>
              <a:rPr lang="en-US" b="1" dirty="0" smtClean="0">
                <a:solidFill>
                  <a:srgbClr val="C00000"/>
                </a:solidFill>
              </a:rPr>
              <a:t>Kill!</a:t>
            </a:r>
            <a:endParaRPr lang="en-US" b="1" dirty="0">
              <a:solidFill>
                <a:srgbClr val="C00000"/>
              </a:solidFill>
            </a:endParaRPr>
          </a:p>
        </p:txBody>
      </p:sp>
    </p:spTree>
    <p:extLst>
      <p:ext uri="{BB962C8B-B14F-4D97-AF65-F5344CB8AC3E}">
        <p14:creationId xmlns:p14="http://schemas.microsoft.com/office/powerpoint/2010/main" val="51972700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2" name="Shape 512"/>
          <p:cNvPicPr preferRelativeResize="0"/>
          <p:nvPr/>
        </p:nvPicPr>
        <p:blipFill>
          <a:blip r:embed="rId3">
            <a:alphaModFix/>
          </a:blip>
          <a:stretch>
            <a:fillRect/>
          </a:stretch>
        </p:blipFill>
        <p:spPr>
          <a:xfrm>
            <a:off x="0" y="365098"/>
            <a:ext cx="9143999" cy="755702"/>
          </a:xfrm>
          <a:prstGeom prst="rect">
            <a:avLst/>
          </a:prstGeom>
          <a:noFill/>
          <a:ln>
            <a:noFill/>
          </a:ln>
        </p:spPr>
      </p:pic>
      <p:pic>
        <p:nvPicPr>
          <p:cNvPr id="513" name="Shape 513"/>
          <p:cNvPicPr preferRelativeResize="0"/>
          <p:nvPr/>
        </p:nvPicPr>
        <p:blipFill>
          <a:blip r:embed="rId4">
            <a:alphaModFix/>
          </a:blip>
          <a:stretch>
            <a:fillRect/>
          </a:stretch>
        </p:blipFill>
        <p:spPr>
          <a:xfrm>
            <a:off x="109775" y="1120800"/>
            <a:ext cx="1757362" cy="390525"/>
          </a:xfrm>
          <a:prstGeom prst="rect">
            <a:avLst/>
          </a:prstGeom>
          <a:noFill/>
          <a:ln>
            <a:noFill/>
          </a:ln>
        </p:spPr>
      </p:pic>
      <p:pic>
        <p:nvPicPr>
          <p:cNvPr id="514" name="Shape 514"/>
          <p:cNvPicPr preferRelativeResize="0"/>
          <p:nvPr/>
        </p:nvPicPr>
        <p:blipFill>
          <a:blip r:embed="rId5">
            <a:alphaModFix/>
          </a:blip>
          <a:stretch>
            <a:fillRect/>
          </a:stretch>
        </p:blipFill>
        <p:spPr>
          <a:xfrm>
            <a:off x="109762" y="1718525"/>
            <a:ext cx="1209675" cy="552450"/>
          </a:xfrm>
          <a:prstGeom prst="rect">
            <a:avLst/>
          </a:prstGeom>
          <a:noFill/>
          <a:ln>
            <a:noFill/>
          </a:ln>
        </p:spPr>
      </p:pic>
      <p:sp>
        <p:nvSpPr>
          <p:cNvPr id="516" name="Shape 516"/>
          <p:cNvSpPr txBox="1"/>
          <p:nvPr/>
        </p:nvSpPr>
        <p:spPr>
          <a:xfrm>
            <a:off x="1244050" y="1764425"/>
            <a:ext cx="5633100" cy="657300"/>
          </a:xfrm>
          <a:prstGeom prst="rect">
            <a:avLst/>
          </a:prstGeom>
          <a:noFill/>
          <a:ln>
            <a:noFill/>
          </a:ln>
        </p:spPr>
        <p:txBody>
          <a:bodyPr lIns="91425" tIns="91425" rIns="91425" bIns="91425" anchor="t" anchorCtr="0">
            <a:noAutofit/>
          </a:bodyPr>
          <a:lstStyle/>
          <a:p>
            <a:pPr lvl="0" rtl="0">
              <a:spcBef>
                <a:spcPts val="0"/>
              </a:spcBef>
              <a:buNone/>
            </a:pPr>
            <a:r>
              <a:rPr lang="en" sz="1800"/>
              <a:t>Lets get BIG</a:t>
            </a:r>
          </a:p>
        </p:txBody>
      </p:sp>
      <p:sp>
        <p:nvSpPr>
          <p:cNvPr id="517" name="Shape 517"/>
          <p:cNvSpPr txBox="1"/>
          <p:nvPr/>
        </p:nvSpPr>
        <p:spPr>
          <a:xfrm>
            <a:off x="3403325" y="1613675"/>
            <a:ext cx="5633100" cy="657300"/>
          </a:xfrm>
          <a:prstGeom prst="rect">
            <a:avLst/>
          </a:prstGeom>
          <a:noFill/>
          <a:ln>
            <a:noFill/>
          </a:ln>
        </p:spPr>
        <p:txBody>
          <a:bodyPr lIns="91425" tIns="91425" rIns="91425" bIns="91425" anchor="t" anchorCtr="0">
            <a:noAutofit/>
          </a:bodyPr>
          <a:lstStyle/>
          <a:p>
            <a:pPr lvl="0" rtl="0">
              <a:spcBef>
                <a:spcPts val="0"/>
              </a:spcBef>
              <a:buNone/>
            </a:pPr>
            <a:r>
              <a:rPr lang="en" sz="1800" dirty="0">
                <a:solidFill>
                  <a:schemeClr val="dk1"/>
                </a:solidFill>
              </a:rPr>
              <a:t>How can we keep track of this?</a:t>
            </a:r>
          </a:p>
        </p:txBody>
      </p:sp>
      <p:pic>
        <p:nvPicPr>
          <p:cNvPr id="2" name="Picture 1"/>
          <p:cNvPicPr>
            <a:picLocks noChangeAspect="1"/>
          </p:cNvPicPr>
          <p:nvPr/>
        </p:nvPicPr>
        <p:blipFill>
          <a:blip r:embed="rId6"/>
          <a:stretch>
            <a:fillRect/>
          </a:stretch>
        </p:blipFill>
        <p:spPr>
          <a:xfrm>
            <a:off x="109762" y="2868700"/>
            <a:ext cx="3826227" cy="1298493"/>
          </a:xfrm>
          <a:prstGeom prst="rect">
            <a:avLst/>
          </a:prstGeom>
        </p:spPr>
      </p:pic>
      <p:sp>
        <p:nvSpPr>
          <p:cNvPr id="10" name="Shape 183"/>
          <p:cNvSpPr/>
          <p:nvPr/>
        </p:nvSpPr>
        <p:spPr>
          <a:xfrm>
            <a:off x="3935989" y="3356571"/>
            <a:ext cx="938850" cy="322750"/>
          </a:xfrm>
          <a:prstGeom prst="flowChartPunchedTape">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6" name="Picture 5"/>
          <p:cNvPicPr>
            <a:picLocks noChangeAspect="1"/>
          </p:cNvPicPr>
          <p:nvPr/>
        </p:nvPicPr>
        <p:blipFill>
          <a:blip r:embed="rId7"/>
          <a:stretch>
            <a:fillRect/>
          </a:stretch>
        </p:blipFill>
        <p:spPr>
          <a:xfrm>
            <a:off x="5034844" y="2777831"/>
            <a:ext cx="3741704" cy="1229930"/>
          </a:xfrm>
          <a:prstGeom prst="rect">
            <a:avLst/>
          </a:prstGeom>
        </p:spPr>
      </p:pic>
      <p:pic>
        <p:nvPicPr>
          <p:cNvPr id="5" name="Picture 4"/>
          <p:cNvPicPr>
            <a:picLocks noChangeAspect="1"/>
          </p:cNvPicPr>
          <p:nvPr/>
        </p:nvPicPr>
        <p:blipFill>
          <a:blip r:embed="rId8"/>
          <a:stretch>
            <a:fillRect/>
          </a:stretch>
        </p:blipFill>
        <p:spPr>
          <a:xfrm>
            <a:off x="3786892" y="3899184"/>
            <a:ext cx="1570214" cy="268008"/>
          </a:xfrm>
          <a:prstGeom prst="rect">
            <a:avLst/>
          </a:prstGeom>
        </p:spPr>
      </p:pic>
    </p:spTree>
    <p:extLst>
      <p:ext uri="{BB962C8B-B14F-4D97-AF65-F5344CB8AC3E}">
        <p14:creationId xmlns:p14="http://schemas.microsoft.com/office/powerpoint/2010/main" val="342291465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2" name="Shape 512"/>
          <p:cNvPicPr preferRelativeResize="0"/>
          <p:nvPr/>
        </p:nvPicPr>
        <p:blipFill>
          <a:blip r:embed="rId3">
            <a:alphaModFix/>
          </a:blip>
          <a:stretch>
            <a:fillRect/>
          </a:stretch>
        </p:blipFill>
        <p:spPr>
          <a:xfrm>
            <a:off x="0" y="365098"/>
            <a:ext cx="9143999" cy="755702"/>
          </a:xfrm>
          <a:prstGeom prst="rect">
            <a:avLst/>
          </a:prstGeom>
          <a:noFill/>
          <a:ln>
            <a:noFill/>
          </a:ln>
        </p:spPr>
      </p:pic>
      <p:pic>
        <p:nvPicPr>
          <p:cNvPr id="513" name="Shape 513"/>
          <p:cNvPicPr preferRelativeResize="0"/>
          <p:nvPr/>
        </p:nvPicPr>
        <p:blipFill>
          <a:blip r:embed="rId4">
            <a:alphaModFix/>
          </a:blip>
          <a:stretch>
            <a:fillRect/>
          </a:stretch>
        </p:blipFill>
        <p:spPr>
          <a:xfrm>
            <a:off x="109775" y="1120800"/>
            <a:ext cx="1757362" cy="390525"/>
          </a:xfrm>
          <a:prstGeom prst="rect">
            <a:avLst/>
          </a:prstGeom>
          <a:noFill/>
          <a:ln>
            <a:noFill/>
          </a:ln>
        </p:spPr>
      </p:pic>
      <p:pic>
        <p:nvPicPr>
          <p:cNvPr id="514" name="Shape 514"/>
          <p:cNvPicPr preferRelativeResize="0"/>
          <p:nvPr/>
        </p:nvPicPr>
        <p:blipFill>
          <a:blip r:embed="rId5">
            <a:alphaModFix/>
          </a:blip>
          <a:stretch>
            <a:fillRect/>
          </a:stretch>
        </p:blipFill>
        <p:spPr>
          <a:xfrm>
            <a:off x="109762" y="1718525"/>
            <a:ext cx="1209675" cy="552450"/>
          </a:xfrm>
          <a:prstGeom prst="rect">
            <a:avLst/>
          </a:prstGeom>
          <a:noFill/>
          <a:ln>
            <a:noFill/>
          </a:ln>
        </p:spPr>
      </p:pic>
      <p:sp>
        <p:nvSpPr>
          <p:cNvPr id="516" name="Shape 516"/>
          <p:cNvSpPr txBox="1"/>
          <p:nvPr/>
        </p:nvSpPr>
        <p:spPr>
          <a:xfrm>
            <a:off x="1244050" y="1764425"/>
            <a:ext cx="5633100" cy="657300"/>
          </a:xfrm>
          <a:prstGeom prst="rect">
            <a:avLst/>
          </a:prstGeom>
          <a:noFill/>
          <a:ln>
            <a:noFill/>
          </a:ln>
        </p:spPr>
        <p:txBody>
          <a:bodyPr lIns="91425" tIns="91425" rIns="91425" bIns="91425" anchor="t" anchorCtr="0">
            <a:noAutofit/>
          </a:bodyPr>
          <a:lstStyle/>
          <a:p>
            <a:pPr lvl="0" rtl="0">
              <a:spcBef>
                <a:spcPts val="0"/>
              </a:spcBef>
              <a:buNone/>
            </a:pPr>
            <a:r>
              <a:rPr lang="en" sz="1800"/>
              <a:t>Lets get BIG</a:t>
            </a:r>
          </a:p>
        </p:txBody>
      </p:sp>
      <p:sp>
        <p:nvSpPr>
          <p:cNvPr id="517" name="Shape 517"/>
          <p:cNvSpPr txBox="1"/>
          <p:nvPr/>
        </p:nvSpPr>
        <p:spPr>
          <a:xfrm>
            <a:off x="3403325" y="1613675"/>
            <a:ext cx="5633100" cy="657300"/>
          </a:xfrm>
          <a:prstGeom prst="rect">
            <a:avLst/>
          </a:prstGeom>
          <a:noFill/>
          <a:ln>
            <a:noFill/>
          </a:ln>
        </p:spPr>
        <p:txBody>
          <a:bodyPr lIns="91425" tIns="91425" rIns="91425" bIns="91425" anchor="t" anchorCtr="0">
            <a:noAutofit/>
          </a:bodyPr>
          <a:lstStyle/>
          <a:p>
            <a:pPr lvl="0" rtl="0">
              <a:spcBef>
                <a:spcPts val="0"/>
              </a:spcBef>
              <a:buNone/>
            </a:pPr>
            <a:r>
              <a:rPr lang="en" sz="1800" dirty="0">
                <a:solidFill>
                  <a:schemeClr val="dk1"/>
                </a:solidFill>
              </a:rPr>
              <a:t>How can we keep track of this?</a:t>
            </a:r>
          </a:p>
        </p:txBody>
      </p:sp>
      <p:sp>
        <p:nvSpPr>
          <p:cNvPr id="10" name="Shape 183"/>
          <p:cNvSpPr/>
          <p:nvPr/>
        </p:nvSpPr>
        <p:spPr>
          <a:xfrm>
            <a:off x="3935989" y="3356571"/>
            <a:ext cx="938850" cy="322750"/>
          </a:xfrm>
          <a:prstGeom prst="flowChartPunchedTape">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6" name="Picture 5"/>
          <p:cNvPicPr>
            <a:picLocks noChangeAspect="1"/>
          </p:cNvPicPr>
          <p:nvPr/>
        </p:nvPicPr>
        <p:blipFill>
          <a:blip r:embed="rId6"/>
          <a:stretch>
            <a:fillRect/>
          </a:stretch>
        </p:blipFill>
        <p:spPr>
          <a:xfrm>
            <a:off x="45188" y="2803258"/>
            <a:ext cx="3741704" cy="1229930"/>
          </a:xfrm>
          <a:prstGeom prst="rect">
            <a:avLst/>
          </a:prstGeom>
        </p:spPr>
      </p:pic>
      <p:pic>
        <p:nvPicPr>
          <p:cNvPr id="3" name="Picture 2"/>
          <p:cNvPicPr>
            <a:picLocks noChangeAspect="1"/>
          </p:cNvPicPr>
          <p:nvPr/>
        </p:nvPicPr>
        <p:blipFill>
          <a:blip r:embed="rId7"/>
          <a:stretch>
            <a:fillRect/>
          </a:stretch>
        </p:blipFill>
        <p:spPr>
          <a:xfrm>
            <a:off x="3522940" y="3875734"/>
            <a:ext cx="1764947" cy="314908"/>
          </a:xfrm>
          <a:prstGeom prst="rect">
            <a:avLst/>
          </a:prstGeom>
        </p:spPr>
      </p:pic>
      <p:pic>
        <p:nvPicPr>
          <p:cNvPr id="4" name="Picture 3"/>
          <p:cNvPicPr>
            <a:picLocks noChangeAspect="1"/>
          </p:cNvPicPr>
          <p:nvPr/>
        </p:nvPicPr>
        <p:blipFill>
          <a:blip r:embed="rId8"/>
          <a:stretch>
            <a:fillRect/>
          </a:stretch>
        </p:blipFill>
        <p:spPr>
          <a:xfrm>
            <a:off x="5287887" y="2774760"/>
            <a:ext cx="3748538" cy="1413307"/>
          </a:xfrm>
          <a:prstGeom prst="rect">
            <a:avLst/>
          </a:prstGeom>
        </p:spPr>
      </p:pic>
    </p:spTree>
    <p:extLst>
      <p:ext uri="{BB962C8B-B14F-4D97-AF65-F5344CB8AC3E}">
        <p14:creationId xmlns:p14="http://schemas.microsoft.com/office/powerpoint/2010/main" val="80337182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2" name="Shape 512"/>
          <p:cNvPicPr preferRelativeResize="0"/>
          <p:nvPr/>
        </p:nvPicPr>
        <p:blipFill>
          <a:blip r:embed="rId3">
            <a:alphaModFix/>
          </a:blip>
          <a:stretch>
            <a:fillRect/>
          </a:stretch>
        </p:blipFill>
        <p:spPr>
          <a:xfrm>
            <a:off x="0" y="365098"/>
            <a:ext cx="9143999" cy="755702"/>
          </a:xfrm>
          <a:prstGeom prst="rect">
            <a:avLst/>
          </a:prstGeom>
          <a:noFill/>
          <a:ln>
            <a:noFill/>
          </a:ln>
        </p:spPr>
      </p:pic>
      <p:pic>
        <p:nvPicPr>
          <p:cNvPr id="513" name="Shape 513"/>
          <p:cNvPicPr preferRelativeResize="0"/>
          <p:nvPr/>
        </p:nvPicPr>
        <p:blipFill>
          <a:blip r:embed="rId4">
            <a:alphaModFix/>
          </a:blip>
          <a:stretch>
            <a:fillRect/>
          </a:stretch>
        </p:blipFill>
        <p:spPr>
          <a:xfrm>
            <a:off x="109775" y="1120800"/>
            <a:ext cx="1757362" cy="390525"/>
          </a:xfrm>
          <a:prstGeom prst="rect">
            <a:avLst/>
          </a:prstGeom>
          <a:noFill/>
          <a:ln>
            <a:noFill/>
          </a:ln>
        </p:spPr>
      </p:pic>
      <p:pic>
        <p:nvPicPr>
          <p:cNvPr id="514" name="Shape 514"/>
          <p:cNvPicPr preferRelativeResize="0"/>
          <p:nvPr/>
        </p:nvPicPr>
        <p:blipFill>
          <a:blip r:embed="rId5">
            <a:alphaModFix/>
          </a:blip>
          <a:stretch>
            <a:fillRect/>
          </a:stretch>
        </p:blipFill>
        <p:spPr>
          <a:xfrm>
            <a:off x="109762" y="1718525"/>
            <a:ext cx="1209675" cy="552450"/>
          </a:xfrm>
          <a:prstGeom prst="rect">
            <a:avLst/>
          </a:prstGeom>
          <a:noFill/>
          <a:ln>
            <a:noFill/>
          </a:ln>
        </p:spPr>
      </p:pic>
      <p:sp>
        <p:nvSpPr>
          <p:cNvPr id="516" name="Shape 516"/>
          <p:cNvSpPr txBox="1"/>
          <p:nvPr/>
        </p:nvSpPr>
        <p:spPr>
          <a:xfrm>
            <a:off x="1244050" y="1764425"/>
            <a:ext cx="5633100" cy="657300"/>
          </a:xfrm>
          <a:prstGeom prst="rect">
            <a:avLst/>
          </a:prstGeom>
          <a:noFill/>
          <a:ln>
            <a:noFill/>
          </a:ln>
        </p:spPr>
        <p:txBody>
          <a:bodyPr lIns="91425" tIns="91425" rIns="91425" bIns="91425" anchor="t" anchorCtr="0">
            <a:noAutofit/>
          </a:bodyPr>
          <a:lstStyle/>
          <a:p>
            <a:pPr lvl="0" rtl="0">
              <a:spcBef>
                <a:spcPts val="0"/>
              </a:spcBef>
              <a:buNone/>
            </a:pPr>
            <a:r>
              <a:rPr lang="en" sz="1800"/>
              <a:t>Lets get BIG</a:t>
            </a:r>
          </a:p>
        </p:txBody>
      </p:sp>
      <p:sp>
        <p:nvSpPr>
          <p:cNvPr id="517" name="Shape 517"/>
          <p:cNvSpPr txBox="1"/>
          <p:nvPr/>
        </p:nvSpPr>
        <p:spPr>
          <a:xfrm>
            <a:off x="3403325" y="1613675"/>
            <a:ext cx="5633100" cy="657300"/>
          </a:xfrm>
          <a:prstGeom prst="rect">
            <a:avLst/>
          </a:prstGeom>
          <a:noFill/>
          <a:ln>
            <a:noFill/>
          </a:ln>
        </p:spPr>
        <p:txBody>
          <a:bodyPr lIns="91425" tIns="91425" rIns="91425" bIns="91425" anchor="t" anchorCtr="0">
            <a:noAutofit/>
          </a:bodyPr>
          <a:lstStyle/>
          <a:p>
            <a:pPr lvl="0" rtl="0">
              <a:spcBef>
                <a:spcPts val="0"/>
              </a:spcBef>
              <a:buNone/>
            </a:pPr>
            <a:r>
              <a:rPr lang="en" sz="1800" dirty="0" smtClean="0">
                <a:solidFill>
                  <a:schemeClr val="dk1"/>
                </a:solidFill>
              </a:rPr>
              <a:t>Can I get Any BIGGER?</a:t>
            </a:r>
            <a:endParaRPr lang="en" sz="1800" dirty="0">
              <a:solidFill>
                <a:schemeClr val="dk1"/>
              </a:solidFill>
            </a:endParaRPr>
          </a:p>
        </p:txBody>
      </p:sp>
      <p:pic>
        <p:nvPicPr>
          <p:cNvPr id="2" name="Picture 1"/>
          <p:cNvPicPr>
            <a:picLocks noChangeAspect="1"/>
          </p:cNvPicPr>
          <p:nvPr/>
        </p:nvPicPr>
        <p:blipFill>
          <a:blip r:embed="rId6"/>
          <a:stretch>
            <a:fillRect/>
          </a:stretch>
        </p:blipFill>
        <p:spPr>
          <a:xfrm>
            <a:off x="300036" y="2421725"/>
            <a:ext cx="8543925" cy="2390775"/>
          </a:xfrm>
          <a:prstGeom prst="rect">
            <a:avLst/>
          </a:prstGeom>
        </p:spPr>
      </p:pic>
      <p:sp>
        <p:nvSpPr>
          <p:cNvPr id="5" name="Rectangle 4"/>
          <p:cNvSpPr/>
          <p:nvPr/>
        </p:nvSpPr>
        <p:spPr>
          <a:xfrm>
            <a:off x="2630311" y="4244622"/>
            <a:ext cx="361245" cy="39511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778376" y="4244621"/>
            <a:ext cx="361245" cy="39511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926441" y="4238975"/>
            <a:ext cx="361245" cy="39511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810788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2" name="Shape 512"/>
          <p:cNvPicPr preferRelativeResize="0"/>
          <p:nvPr/>
        </p:nvPicPr>
        <p:blipFill>
          <a:blip r:embed="rId3">
            <a:alphaModFix/>
          </a:blip>
          <a:stretch>
            <a:fillRect/>
          </a:stretch>
        </p:blipFill>
        <p:spPr>
          <a:xfrm>
            <a:off x="0" y="365098"/>
            <a:ext cx="9143999" cy="755702"/>
          </a:xfrm>
          <a:prstGeom prst="rect">
            <a:avLst/>
          </a:prstGeom>
          <a:noFill/>
          <a:ln>
            <a:noFill/>
          </a:ln>
        </p:spPr>
      </p:pic>
      <p:pic>
        <p:nvPicPr>
          <p:cNvPr id="513" name="Shape 513"/>
          <p:cNvPicPr preferRelativeResize="0"/>
          <p:nvPr/>
        </p:nvPicPr>
        <p:blipFill>
          <a:blip r:embed="rId4">
            <a:alphaModFix/>
          </a:blip>
          <a:stretch>
            <a:fillRect/>
          </a:stretch>
        </p:blipFill>
        <p:spPr>
          <a:xfrm>
            <a:off x="109775" y="1120800"/>
            <a:ext cx="1757362" cy="390525"/>
          </a:xfrm>
          <a:prstGeom prst="rect">
            <a:avLst/>
          </a:prstGeom>
          <a:noFill/>
          <a:ln>
            <a:noFill/>
          </a:ln>
        </p:spPr>
      </p:pic>
      <p:sp>
        <p:nvSpPr>
          <p:cNvPr id="517" name="Shape 517"/>
          <p:cNvSpPr txBox="1"/>
          <p:nvPr/>
        </p:nvSpPr>
        <p:spPr>
          <a:xfrm>
            <a:off x="3403325" y="1613675"/>
            <a:ext cx="5633100" cy="657300"/>
          </a:xfrm>
          <a:prstGeom prst="rect">
            <a:avLst/>
          </a:prstGeom>
          <a:noFill/>
          <a:ln>
            <a:noFill/>
          </a:ln>
        </p:spPr>
        <p:txBody>
          <a:bodyPr lIns="91425" tIns="91425" rIns="91425" bIns="91425" anchor="t" anchorCtr="0">
            <a:noAutofit/>
          </a:bodyPr>
          <a:lstStyle/>
          <a:p>
            <a:pPr lvl="0" rtl="0">
              <a:spcBef>
                <a:spcPts val="0"/>
              </a:spcBef>
              <a:buNone/>
            </a:pPr>
            <a:r>
              <a:rPr lang="en" sz="1800" dirty="0" smtClean="0">
                <a:solidFill>
                  <a:schemeClr val="dk1"/>
                </a:solidFill>
              </a:rPr>
              <a:t>So what is my answer?</a:t>
            </a:r>
            <a:endParaRPr lang="en" sz="1800" dirty="0">
              <a:solidFill>
                <a:schemeClr val="dk1"/>
              </a:solidFill>
            </a:endParaRPr>
          </a:p>
        </p:txBody>
      </p:sp>
      <p:pic>
        <p:nvPicPr>
          <p:cNvPr id="2" name="Picture 1"/>
          <p:cNvPicPr>
            <a:picLocks noChangeAspect="1"/>
          </p:cNvPicPr>
          <p:nvPr/>
        </p:nvPicPr>
        <p:blipFill>
          <a:blip r:embed="rId5"/>
          <a:stretch>
            <a:fillRect/>
          </a:stretch>
        </p:blipFill>
        <p:spPr>
          <a:xfrm>
            <a:off x="300036" y="2636377"/>
            <a:ext cx="8543925" cy="2390775"/>
          </a:xfrm>
          <a:prstGeom prst="rect">
            <a:avLst/>
          </a:prstGeom>
        </p:spPr>
      </p:pic>
      <p:pic>
        <p:nvPicPr>
          <p:cNvPr id="8" name="Picture 7"/>
          <p:cNvPicPr>
            <a:picLocks noChangeAspect="1"/>
          </p:cNvPicPr>
          <p:nvPr/>
        </p:nvPicPr>
        <p:blipFill>
          <a:blip r:embed="rId6"/>
          <a:stretch>
            <a:fillRect/>
          </a:stretch>
        </p:blipFill>
        <p:spPr>
          <a:xfrm>
            <a:off x="4976113" y="2114902"/>
            <a:ext cx="371622" cy="779279"/>
          </a:xfrm>
          <a:prstGeom prst="rect">
            <a:avLst/>
          </a:prstGeom>
        </p:spPr>
      </p:pic>
      <p:pic>
        <p:nvPicPr>
          <p:cNvPr id="9" name="Picture 8"/>
          <p:cNvPicPr>
            <a:picLocks noChangeAspect="1"/>
          </p:cNvPicPr>
          <p:nvPr/>
        </p:nvPicPr>
        <p:blipFill>
          <a:blip r:embed="rId7"/>
          <a:stretch>
            <a:fillRect/>
          </a:stretch>
        </p:blipFill>
        <p:spPr>
          <a:xfrm>
            <a:off x="1468579" y="2004200"/>
            <a:ext cx="398558" cy="896756"/>
          </a:xfrm>
          <a:prstGeom prst="rect">
            <a:avLst/>
          </a:prstGeom>
        </p:spPr>
      </p:pic>
      <p:pic>
        <p:nvPicPr>
          <p:cNvPr id="10" name="Picture 9"/>
          <p:cNvPicPr>
            <a:picLocks noChangeAspect="1"/>
          </p:cNvPicPr>
          <p:nvPr/>
        </p:nvPicPr>
        <p:blipFill>
          <a:blip r:embed="rId6"/>
          <a:stretch>
            <a:fillRect/>
          </a:stretch>
        </p:blipFill>
        <p:spPr>
          <a:xfrm>
            <a:off x="3752187" y="2121677"/>
            <a:ext cx="371622" cy="779279"/>
          </a:xfrm>
          <a:prstGeom prst="rect">
            <a:avLst/>
          </a:prstGeom>
        </p:spPr>
      </p:pic>
      <p:pic>
        <p:nvPicPr>
          <p:cNvPr id="11" name="Picture 10"/>
          <p:cNvPicPr>
            <a:picLocks noChangeAspect="1"/>
          </p:cNvPicPr>
          <p:nvPr/>
        </p:nvPicPr>
        <p:blipFill>
          <a:blip r:embed="rId6"/>
          <a:stretch>
            <a:fillRect/>
          </a:stretch>
        </p:blipFill>
        <p:spPr>
          <a:xfrm>
            <a:off x="2623831" y="2150321"/>
            <a:ext cx="371622" cy="779279"/>
          </a:xfrm>
          <a:prstGeom prst="rect">
            <a:avLst/>
          </a:prstGeom>
        </p:spPr>
      </p:pic>
      <p:pic>
        <p:nvPicPr>
          <p:cNvPr id="13" name="Picture 12"/>
          <p:cNvPicPr>
            <a:picLocks noChangeAspect="1"/>
          </p:cNvPicPr>
          <p:nvPr/>
        </p:nvPicPr>
        <p:blipFill>
          <a:blip r:embed="rId7"/>
          <a:stretch>
            <a:fillRect/>
          </a:stretch>
        </p:blipFill>
        <p:spPr>
          <a:xfrm>
            <a:off x="5886048" y="1993754"/>
            <a:ext cx="398558" cy="896756"/>
          </a:xfrm>
          <a:prstGeom prst="rect">
            <a:avLst/>
          </a:prstGeom>
        </p:spPr>
      </p:pic>
      <p:pic>
        <p:nvPicPr>
          <p:cNvPr id="14" name="Picture 13"/>
          <p:cNvPicPr>
            <a:picLocks noChangeAspect="1"/>
          </p:cNvPicPr>
          <p:nvPr/>
        </p:nvPicPr>
        <p:blipFill>
          <a:blip r:embed="rId7"/>
          <a:stretch>
            <a:fillRect/>
          </a:stretch>
        </p:blipFill>
        <p:spPr>
          <a:xfrm>
            <a:off x="6920523" y="2030163"/>
            <a:ext cx="398558" cy="896756"/>
          </a:xfrm>
          <a:prstGeom prst="rect">
            <a:avLst/>
          </a:prstGeom>
        </p:spPr>
      </p:pic>
      <p:sp>
        <p:nvSpPr>
          <p:cNvPr id="3" name="Rectangle 2"/>
          <p:cNvSpPr/>
          <p:nvPr/>
        </p:nvSpPr>
        <p:spPr>
          <a:xfrm>
            <a:off x="1468579" y="3341511"/>
            <a:ext cx="7031954" cy="49025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8"/>
          <a:stretch>
            <a:fillRect/>
          </a:stretch>
        </p:blipFill>
        <p:spPr>
          <a:xfrm>
            <a:off x="1729024" y="3438234"/>
            <a:ext cx="276225" cy="323850"/>
          </a:xfrm>
          <a:prstGeom prst="rect">
            <a:avLst/>
          </a:prstGeom>
        </p:spPr>
      </p:pic>
      <p:pic>
        <p:nvPicPr>
          <p:cNvPr id="15" name="Picture 14"/>
          <p:cNvPicPr>
            <a:picLocks noChangeAspect="1"/>
          </p:cNvPicPr>
          <p:nvPr/>
        </p:nvPicPr>
        <p:blipFill>
          <a:blip r:embed="rId9"/>
          <a:stretch>
            <a:fillRect/>
          </a:stretch>
        </p:blipFill>
        <p:spPr>
          <a:xfrm>
            <a:off x="7563202" y="3448524"/>
            <a:ext cx="361950" cy="276225"/>
          </a:xfrm>
          <a:prstGeom prst="rect">
            <a:avLst/>
          </a:prstGeom>
        </p:spPr>
      </p:pic>
      <p:pic>
        <p:nvPicPr>
          <p:cNvPr id="16" name="Picture 15"/>
          <p:cNvPicPr>
            <a:picLocks noChangeAspect="1"/>
          </p:cNvPicPr>
          <p:nvPr/>
        </p:nvPicPr>
        <p:blipFill>
          <a:blip r:embed="rId10"/>
          <a:stretch>
            <a:fillRect/>
          </a:stretch>
        </p:blipFill>
        <p:spPr>
          <a:xfrm>
            <a:off x="355659" y="3905909"/>
            <a:ext cx="8348073" cy="1121243"/>
          </a:xfrm>
          <a:prstGeom prst="rect">
            <a:avLst/>
          </a:prstGeom>
        </p:spPr>
      </p:pic>
      <p:pic>
        <p:nvPicPr>
          <p:cNvPr id="19" name="Picture 18"/>
          <p:cNvPicPr>
            <a:picLocks noChangeAspect="1"/>
          </p:cNvPicPr>
          <p:nvPr/>
        </p:nvPicPr>
        <p:blipFill>
          <a:blip r:embed="rId11"/>
          <a:stretch>
            <a:fillRect/>
          </a:stretch>
        </p:blipFill>
        <p:spPr>
          <a:xfrm>
            <a:off x="3826855" y="4336873"/>
            <a:ext cx="2524125" cy="400050"/>
          </a:xfrm>
          <a:prstGeom prst="rect">
            <a:avLst/>
          </a:prstGeom>
        </p:spPr>
      </p:pic>
      <p:pic>
        <p:nvPicPr>
          <p:cNvPr id="21" name="Picture 20"/>
          <p:cNvPicPr>
            <a:picLocks noChangeAspect="1"/>
          </p:cNvPicPr>
          <p:nvPr/>
        </p:nvPicPr>
        <p:blipFill>
          <a:blip r:embed="rId12"/>
          <a:stretch>
            <a:fillRect/>
          </a:stretch>
        </p:blipFill>
        <p:spPr>
          <a:xfrm>
            <a:off x="2795970" y="4336873"/>
            <a:ext cx="933450" cy="352425"/>
          </a:xfrm>
          <a:prstGeom prst="rect">
            <a:avLst/>
          </a:prstGeom>
        </p:spPr>
      </p:pic>
      <p:pic>
        <p:nvPicPr>
          <p:cNvPr id="29" name="Shape 459"/>
          <p:cNvPicPr preferRelativeResize="0"/>
          <p:nvPr/>
        </p:nvPicPr>
        <p:blipFill>
          <a:blip r:embed="rId13">
            <a:alphaModFix/>
          </a:blip>
          <a:stretch>
            <a:fillRect/>
          </a:stretch>
        </p:blipFill>
        <p:spPr>
          <a:xfrm>
            <a:off x="2660164" y="3383715"/>
            <a:ext cx="293511" cy="374841"/>
          </a:xfrm>
          <a:prstGeom prst="rect">
            <a:avLst/>
          </a:prstGeom>
          <a:noFill/>
          <a:ln>
            <a:noFill/>
          </a:ln>
        </p:spPr>
      </p:pic>
      <p:pic>
        <p:nvPicPr>
          <p:cNvPr id="30" name="Shape 459"/>
          <p:cNvPicPr preferRelativeResize="0"/>
          <p:nvPr/>
        </p:nvPicPr>
        <p:blipFill>
          <a:blip r:embed="rId13">
            <a:alphaModFix/>
          </a:blip>
          <a:stretch>
            <a:fillRect/>
          </a:stretch>
        </p:blipFill>
        <p:spPr>
          <a:xfrm>
            <a:off x="3811801" y="3394392"/>
            <a:ext cx="293511" cy="374841"/>
          </a:xfrm>
          <a:prstGeom prst="rect">
            <a:avLst/>
          </a:prstGeom>
          <a:noFill/>
          <a:ln>
            <a:noFill/>
          </a:ln>
        </p:spPr>
      </p:pic>
      <p:pic>
        <p:nvPicPr>
          <p:cNvPr id="31" name="Shape 459"/>
          <p:cNvPicPr preferRelativeResize="0"/>
          <p:nvPr/>
        </p:nvPicPr>
        <p:blipFill>
          <a:blip r:embed="rId13">
            <a:alphaModFix/>
          </a:blip>
          <a:stretch>
            <a:fillRect/>
          </a:stretch>
        </p:blipFill>
        <p:spPr>
          <a:xfrm>
            <a:off x="5003290" y="3380237"/>
            <a:ext cx="293511" cy="374841"/>
          </a:xfrm>
          <a:prstGeom prst="rect">
            <a:avLst/>
          </a:prstGeom>
          <a:noFill/>
          <a:ln>
            <a:noFill/>
          </a:ln>
        </p:spPr>
      </p:pic>
      <p:sp>
        <p:nvSpPr>
          <p:cNvPr id="22" name="Rectangle 21"/>
          <p:cNvSpPr/>
          <p:nvPr/>
        </p:nvSpPr>
        <p:spPr>
          <a:xfrm>
            <a:off x="4976113" y="2890510"/>
            <a:ext cx="371622" cy="32682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924364" y="2900956"/>
            <a:ext cx="371622" cy="32682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933991" y="2940543"/>
            <a:ext cx="371622" cy="32682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599318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03300" y="411575"/>
            <a:ext cx="8520600" cy="639600"/>
          </a:xfrm>
          <a:prstGeom prst="rect">
            <a:avLst/>
          </a:prstGeom>
        </p:spPr>
        <p:txBody>
          <a:bodyPr lIns="91425" tIns="91425" rIns="91425" bIns="91425" anchor="t" anchorCtr="0">
            <a:noAutofit/>
          </a:bodyPr>
          <a:lstStyle/>
          <a:p>
            <a:pPr lvl="0" rtl="0">
              <a:spcBef>
                <a:spcPts val="0"/>
              </a:spcBef>
              <a:buNone/>
            </a:pPr>
            <a:r>
              <a:rPr lang="en"/>
              <a:t>Matrices: </a:t>
            </a:r>
            <a:r>
              <a:rPr lang="en" sz="1800"/>
              <a:t>(lets see one)</a:t>
            </a:r>
          </a:p>
        </p:txBody>
      </p:sp>
      <p:pic>
        <p:nvPicPr>
          <p:cNvPr id="168" name="Shape 168"/>
          <p:cNvPicPr preferRelativeResize="0"/>
          <p:nvPr/>
        </p:nvPicPr>
        <p:blipFill>
          <a:blip r:embed="rId3">
            <a:alphaModFix/>
          </a:blip>
          <a:stretch>
            <a:fillRect/>
          </a:stretch>
        </p:blipFill>
        <p:spPr>
          <a:xfrm>
            <a:off x="1105099" y="1765648"/>
            <a:ext cx="6581725" cy="19993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03300" y="411575"/>
            <a:ext cx="8520600" cy="639600"/>
          </a:xfrm>
          <a:prstGeom prst="rect">
            <a:avLst/>
          </a:prstGeom>
        </p:spPr>
        <p:txBody>
          <a:bodyPr lIns="91425" tIns="91425" rIns="91425" bIns="91425" anchor="t" anchorCtr="0">
            <a:noAutofit/>
          </a:bodyPr>
          <a:lstStyle/>
          <a:p>
            <a:pPr lvl="0" rtl="0">
              <a:spcBef>
                <a:spcPts val="0"/>
              </a:spcBef>
              <a:buNone/>
            </a:pPr>
            <a:r>
              <a:rPr lang="en"/>
              <a:t>Matrices: </a:t>
            </a:r>
            <a:r>
              <a:rPr lang="en" sz="1800"/>
              <a:t>(lets see one)</a:t>
            </a:r>
          </a:p>
        </p:txBody>
      </p:sp>
      <p:pic>
        <p:nvPicPr>
          <p:cNvPr id="174" name="Shape 174"/>
          <p:cNvPicPr preferRelativeResize="0"/>
          <p:nvPr/>
        </p:nvPicPr>
        <p:blipFill>
          <a:blip r:embed="rId3">
            <a:alphaModFix/>
          </a:blip>
          <a:stretch>
            <a:fillRect/>
          </a:stretch>
        </p:blipFill>
        <p:spPr>
          <a:xfrm>
            <a:off x="107574" y="2104476"/>
            <a:ext cx="3481549" cy="1057599"/>
          </a:xfrm>
          <a:prstGeom prst="rect">
            <a:avLst/>
          </a:prstGeom>
          <a:noFill/>
          <a:ln>
            <a:noFill/>
          </a:ln>
        </p:spPr>
      </p:pic>
      <p:sp>
        <p:nvSpPr>
          <p:cNvPr id="175" name="Shape 175"/>
          <p:cNvSpPr/>
          <p:nvPr/>
        </p:nvSpPr>
        <p:spPr>
          <a:xfrm>
            <a:off x="3638025" y="2366400"/>
            <a:ext cx="1056300" cy="410700"/>
          </a:xfrm>
          <a:prstGeom prst="rightArrow">
            <a:avLst>
              <a:gd name="adj1" fmla="val 50000"/>
              <a:gd name="adj2" fmla="val 50000"/>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76" name="Shape 176"/>
          <p:cNvPicPr preferRelativeResize="0"/>
          <p:nvPr/>
        </p:nvPicPr>
        <p:blipFill>
          <a:blip r:embed="rId4">
            <a:alphaModFix/>
          </a:blip>
          <a:stretch>
            <a:fillRect/>
          </a:stretch>
        </p:blipFill>
        <p:spPr>
          <a:xfrm>
            <a:off x="4840950" y="1946212"/>
            <a:ext cx="4144849" cy="152652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
                                        </p:tgtEl>
                                        <p:attrNameLst>
                                          <p:attrName>style.visibility</p:attrName>
                                        </p:attrNameLst>
                                      </p:cBhvr>
                                      <p:to>
                                        <p:strVal val="visible"/>
                                      </p:to>
                                    </p:set>
                                    <p:animEffect transition="in" filter="fade">
                                      <p:cBhvr>
                                        <p:cTn id="12"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03300" y="411575"/>
            <a:ext cx="8520600" cy="639600"/>
          </a:xfrm>
          <a:prstGeom prst="rect">
            <a:avLst/>
          </a:prstGeom>
        </p:spPr>
        <p:txBody>
          <a:bodyPr lIns="91425" tIns="91425" rIns="91425" bIns="91425" anchor="t" anchorCtr="0">
            <a:noAutofit/>
          </a:bodyPr>
          <a:lstStyle/>
          <a:p>
            <a:pPr lvl="0" rtl="0">
              <a:spcBef>
                <a:spcPts val="0"/>
              </a:spcBef>
              <a:buNone/>
            </a:pPr>
            <a:r>
              <a:rPr lang="en"/>
              <a:t>Matrices: </a:t>
            </a:r>
            <a:r>
              <a:rPr lang="en" sz="1800"/>
              <a:t>(lets see one)</a:t>
            </a:r>
          </a:p>
        </p:txBody>
      </p:sp>
      <p:pic>
        <p:nvPicPr>
          <p:cNvPr id="182" name="Shape 182"/>
          <p:cNvPicPr preferRelativeResize="0"/>
          <p:nvPr/>
        </p:nvPicPr>
        <p:blipFill>
          <a:blip r:embed="rId3">
            <a:alphaModFix/>
          </a:blip>
          <a:stretch>
            <a:fillRect/>
          </a:stretch>
        </p:blipFill>
        <p:spPr>
          <a:xfrm>
            <a:off x="107600" y="2122237"/>
            <a:ext cx="4144849" cy="1526524"/>
          </a:xfrm>
          <a:prstGeom prst="rect">
            <a:avLst/>
          </a:prstGeom>
          <a:noFill/>
          <a:ln>
            <a:noFill/>
          </a:ln>
        </p:spPr>
      </p:pic>
      <p:sp>
        <p:nvSpPr>
          <p:cNvPr id="183" name="Shape 183"/>
          <p:cNvSpPr/>
          <p:nvPr/>
        </p:nvSpPr>
        <p:spPr>
          <a:xfrm>
            <a:off x="4328650" y="2724125"/>
            <a:ext cx="938850" cy="322750"/>
          </a:xfrm>
          <a:prstGeom prst="flowChartPunchedTape">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84" name="Shape 184"/>
          <p:cNvPicPr preferRelativeResize="0"/>
          <p:nvPr/>
        </p:nvPicPr>
        <p:blipFill>
          <a:blip r:embed="rId4">
            <a:alphaModFix/>
          </a:blip>
          <a:stretch>
            <a:fillRect/>
          </a:stretch>
        </p:blipFill>
        <p:spPr>
          <a:xfrm>
            <a:off x="5481604" y="2122249"/>
            <a:ext cx="3486370" cy="165884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0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gtEl>
                                        <p:attrNameLst>
                                          <p:attrName>style.visibility</p:attrName>
                                        </p:attrNameLst>
                                      </p:cBhvr>
                                      <p:to>
                                        <p:strVal val="visible"/>
                                      </p:to>
                                    </p:set>
                                    <p:animEffect transition="in" filter="fade">
                                      <p:cBhvr>
                                        <p:cTn id="12" dur="1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03300" y="411575"/>
            <a:ext cx="8520600" cy="639600"/>
          </a:xfrm>
          <a:prstGeom prst="rect">
            <a:avLst/>
          </a:prstGeom>
        </p:spPr>
        <p:txBody>
          <a:bodyPr lIns="91425" tIns="91425" rIns="91425" bIns="91425" anchor="t" anchorCtr="0">
            <a:noAutofit/>
          </a:bodyPr>
          <a:lstStyle/>
          <a:p>
            <a:pPr lvl="0" rtl="0">
              <a:spcBef>
                <a:spcPts val="0"/>
              </a:spcBef>
              <a:buNone/>
            </a:pPr>
            <a:r>
              <a:rPr lang="en"/>
              <a:t>Matrices: </a:t>
            </a:r>
            <a:r>
              <a:rPr lang="en" sz="1800"/>
              <a:t>(lets see one)</a:t>
            </a:r>
          </a:p>
        </p:txBody>
      </p:sp>
      <p:pic>
        <p:nvPicPr>
          <p:cNvPr id="190" name="Shape 190"/>
          <p:cNvPicPr preferRelativeResize="0"/>
          <p:nvPr/>
        </p:nvPicPr>
        <p:blipFill>
          <a:blip r:embed="rId3">
            <a:alphaModFix/>
          </a:blip>
          <a:stretch>
            <a:fillRect/>
          </a:stretch>
        </p:blipFill>
        <p:spPr>
          <a:xfrm>
            <a:off x="2097798" y="1095400"/>
            <a:ext cx="4278550" cy="2035775"/>
          </a:xfrm>
          <a:prstGeom prst="rect">
            <a:avLst/>
          </a:prstGeom>
          <a:noFill/>
          <a:ln>
            <a:noFill/>
          </a:ln>
        </p:spPr>
      </p:pic>
      <p:pic>
        <p:nvPicPr>
          <p:cNvPr id="191" name="Shape 191"/>
          <p:cNvPicPr preferRelativeResize="0"/>
          <p:nvPr/>
        </p:nvPicPr>
        <p:blipFill>
          <a:blip r:embed="rId4">
            <a:alphaModFix/>
          </a:blip>
          <a:stretch>
            <a:fillRect/>
          </a:stretch>
        </p:blipFill>
        <p:spPr>
          <a:xfrm>
            <a:off x="2544850" y="3583743"/>
            <a:ext cx="3760900" cy="1455124"/>
          </a:xfrm>
          <a:prstGeom prst="rect">
            <a:avLst/>
          </a:prstGeom>
          <a:noFill/>
          <a:ln>
            <a:noFill/>
          </a:ln>
        </p:spPr>
      </p:pic>
      <p:sp>
        <p:nvSpPr>
          <p:cNvPr id="192" name="Shape 192"/>
          <p:cNvSpPr txBox="1"/>
          <p:nvPr/>
        </p:nvSpPr>
        <p:spPr>
          <a:xfrm>
            <a:off x="2767650" y="3175400"/>
            <a:ext cx="3315300" cy="576900"/>
          </a:xfrm>
          <a:prstGeom prst="rect">
            <a:avLst/>
          </a:prstGeom>
          <a:noFill/>
          <a:ln>
            <a:noFill/>
          </a:ln>
        </p:spPr>
        <p:txBody>
          <a:bodyPr lIns="91425" tIns="91425" rIns="91425" bIns="91425" anchor="t" anchorCtr="0">
            <a:noAutofit/>
          </a:bodyPr>
          <a:lstStyle/>
          <a:p>
            <a:pPr lvl="0">
              <a:spcBef>
                <a:spcPts val="0"/>
              </a:spcBef>
              <a:buNone/>
            </a:pPr>
            <a:r>
              <a:rPr lang="en" sz="2400"/>
              <a:t>z=1    and     3x+2y=1</a:t>
            </a:r>
          </a:p>
        </p:txBody>
      </p:sp>
      <p:pic>
        <p:nvPicPr>
          <p:cNvPr id="193" name="Shape 193"/>
          <p:cNvPicPr preferRelativeResize="0"/>
          <p:nvPr/>
        </p:nvPicPr>
        <p:blipFill>
          <a:blip r:embed="rId5">
            <a:alphaModFix/>
          </a:blip>
          <a:stretch>
            <a:fillRect/>
          </a:stretch>
        </p:blipFill>
        <p:spPr>
          <a:xfrm>
            <a:off x="2164400" y="3630400"/>
            <a:ext cx="1209599" cy="1367025"/>
          </a:xfrm>
          <a:prstGeom prst="rect">
            <a:avLst/>
          </a:prstGeom>
          <a:noFill/>
          <a:ln>
            <a:noFill/>
          </a:ln>
        </p:spPr>
      </p:pic>
      <p:pic>
        <p:nvPicPr>
          <p:cNvPr id="194" name="Shape 194"/>
          <p:cNvPicPr preferRelativeResize="0"/>
          <p:nvPr/>
        </p:nvPicPr>
        <p:blipFill>
          <a:blip r:embed="rId5">
            <a:alphaModFix/>
          </a:blip>
          <a:stretch>
            <a:fillRect/>
          </a:stretch>
        </p:blipFill>
        <p:spPr>
          <a:xfrm>
            <a:off x="3416200" y="3671850"/>
            <a:ext cx="2138650" cy="1367025"/>
          </a:xfrm>
          <a:prstGeom prst="rect">
            <a:avLst/>
          </a:prstGeom>
          <a:noFill/>
          <a:ln>
            <a:noFill/>
          </a:ln>
        </p:spPr>
      </p:pic>
      <p:pic>
        <p:nvPicPr>
          <p:cNvPr id="195" name="Shape 195"/>
          <p:cNvPicPr preferRelativeResize="0"/>
          <p:nvPr/>
        </p:nvPicPr>
        <p:blipFill>
          <a:blip r:embed="rId5">
            <a:alphaModFix/>
          </a:blip>
          <a:stretch>
            <a:fillRect/>
          </a:stretch>
        </p:blipFill>
        <p:spPr>
          <a:xfrm>
            <a:off x="5673250" y="3671850"/>
            <a:ext cx="184774" cy="1367025"/>
          </a:xfrm>
          <a:prstGeom prst="rect">
            <a:avLst/>
          </a:prstGeom>
          <a:noFill/>
          <a:ln>
            <a:noFill/>
          </a:ln>
        </p:spPr>
      </p:pic>
      <p:pic>
        <p:nvPicPr>
          <p:cNvPr id="196" name="Shape 196"/>
          <p:cNvPicPr preferRelativeResize="0"/>
          <p:nvPr/>
        </p:nvPicPr>
        <p:blipFill>
          <a:blip r:embed="rId5">
            <a:alphaModFix/>
          </a:blip>
          <a:stretch>
            <a:fillRect/>
          </a:stretch>
        </p:blipFill>
        <p:spPr>
          <a:xfrm>
            <a:off x="5905925" y="3671850"/>
            <a:ext cx="1209599" cy="1367025"/>
          </a:xfrm>
          <a:prstGeom prst="rect">
            <a:avLst/>
          </a:prstGeom>
          <a:noFill/>
          <a:ln>
            <a:noFill/>
          </a:ln>
        </p:spPr>
      </p:pic>
      <p:pic>
        <p:nvPicPr>
          <p:cNvPr id="197" name="Shape 197"/>
          <p:cNvPicPr preferRelativeResize="0"/>
          <p:nvPr/>
        </p:nvPicPr>
        <p:blipFill>
          <a:blip r:embed="rId6">
            <a:alphaModFix/>
          </a:blip>
          <a:stretch>
            <a:fillRect/>
          </a:stretch>
        </p:blipFill>
        <p:spPr>
          <a:xfrm>
            <a:off x="4158451" y="4101449"/>
            <a:ext cx="627298" cy="576899"/>
          </a:xfrm>
          <a:prstGeom prst="rect">
            <a:avLst/>
          </a:prstGeom>
          <a:noFill/>
          <a:ln>
            <a:noFill/>
          </a:ln>
        </p:spPr>
      </p:pic>
      <p:pic>
        <p:nvPicPr>
          <p:cNvPr id="198" name="Shape 198"/>
          <p:cNvPicPr preferRelativeResize="0"/>
          <p:nvPr/>
        </p:nvPicPr>
        <p:blipFill>
          <a:blip r:embed="rId7">
            <a:alphaModFix/>
          </a:blip>
          <a:stretch>
            <a:fillRect/>
          </a:stretch>
        </p:blipFill>
        <p:spPr>
          <a:xfrm>
            <a:off x="5640090" y="4025675"/>
            <a:ext cx="439230" cy="5769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000"/>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93"/>
                                        </p:tgtEl>
                                      </p:cBhvr>
                                    </p:animEffect>
                                    <p:set>
                                      <p:cBhvr>
                                        <p:cTn id="12" dur="1" fill="hold">
                                          <p:stCondLst>
                                            <p:cond delay="1000"/>
                                          </p:stCondLst>
                                        </p:cTn>
                                        <p:tgtEl>
                                          <p:spTgt spid="19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7"/>
                                        </p:tgtEl>
                                        <p:attrNameLst>
                                          <p:attrName>style.visibility</p:attrName>
                                        </p:attrNameLst>
                                      </p:cBhvr>
                                      <p:to>
                                        <p:strVal val="visible"/>
                                      </p:to>
                                    </p:set>
                                    <p:animEffect transition="in" filter="fade">
                                      <p:cBhvr>
                                        <p:cTn id="17" dur="1000"/>
                                        <p:tgtEl>
                                          <p:spTgt spid="19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8"/>
                                        </p:tgtEl>
                                        <p:attrNameLst>
                                          <p:attrName>style.visibility</p:attrName>
                                        </p:attrNameLst>
                                      </p:cBhvr>
                                      <p:to>
                                        <p:strVal val="visible"/>
                                      </p:to>
                                    </p:set>
                                    <p:animEffect transition="in" filter="fade">
                                      <p:cBhvr>
                                        <p:cTn id="22" dur="1000"/>
                                        <p:tgtEl>
                                          <p:spTgt spid="198"/>
                                        </p:tgtEl>
                                      </p:cBhvr>
                                    </p:animEffect>
                                  </p:childTnLst>
                                </p:cTn>
                              </p:par>
                              <p:par>
                                <p:cTn id="23" presetID="10" presetClass="exit" presetSubtype="0" fill="hold" nodeType="withEffect">
                                  <p:stCondLst>
                                    <p:cond delay="0"/>
                                  </p:stCondLst>
                                  <p:childTnLst>
                                    <p:animEffect transition="out" filter="fade">
                                      <p:cBhvr>
                                        <p:cTn id="24" dur="1000"/>
                                        <p:tgtEl>
                                          <p:spTgt spid="196"/>
                                        </p:tgtEl>
                                      </p:cBhvr>
                                    </p:animEffect>
                                    <p:set>
                                      <p:cBhvr>
                                        <p:cTn id="25" dur="1" fill="hold">
                                          <p:stCondLst>
                                            <p:cond delay="1000"/>
                                          </p:stCondLst>
                                        </p:cTn>
                                        <p:tgtEl>
                                          <p:spTgt spid="19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1000"/>
                                        <p:tgtEl>
                                          <p:spTgt spid="194"/>
                                        </p:tgtEl>
                                      </p:cBhvr>
                                    </p:animEffect>
                                    <p:set>
                                      <p:cBhvr>
                                        <p:cTn id="30" dur="1" fill="hold">
                                          <p:stCondLst>
                                            <p:cond delay="1000"/>
                                          </p:stCondLst>
                                        </p:cTn>
                                        <p:tgtEl>
                                          <p:spTgt spid="194"/>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1000"/>
                                        <p:tgtEl>
                                          <p:spTgt spid="197"/>
                                        </p:tgtEl>
                                      </p:cBhvr>
                                    </p:animEffect>
                                    <p:set>
                                      <p:cBhvr>
                                        <p:cTn id="33" dur="1" fill="hold">
                                          <p:stCondLst>
                                            <p:cond delay="1000"/>
                                          </p:stCondLst>
                                        </p:cTn>
                                        <p:tgtEl>
                                          <p:spTgt spid="19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1000"/>
                                        <p:tgtEl>
                                          <p:spTgt spid="195"/>
                                        </p:tgtEl>
                                      </p:cBhvr>
                                    </p:animEffect>
                                    <p:set>
                                      <p:cBhvr>
                                        <p:cTn id="38" dur="1" fill="hold">
                                          <p:stCondLst>
                                            <p:cond delay="1000"/>
                                          </p:stCondLst>
                                        </p:cTn>
                                        <p:tgtEl>
                                          <p:spTgt spid="19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1000"/>
                                        <p:tgtEl>
                                          <p:spTgt spid="198"/>
                                        </p:tgtEl>
                                      </p:cBhvr>
                                    </p:animEffect>
                                    <p:set>
                                      <p:cBhvr>
                                        <p:cTn id="41" dur="1" fill="hold">
                                          <p:stCondLst>
                                            <p:cond delay="1000"/>
                                          </p:stCondLst>
                                        </p:cTn>
                                        <p:tgtEl>
                                          <p:spTgt spid="1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283100" y="712150"/>
            <a:ext cx="8631600" cy="3835500"/>
          </a:xfrm>
          <a:prstGeom prst="rect">
            <a:avLst/>
          </a:prstGeom>
        </p:spPr>
        <p:txBody>
          <a:bodyPr lIns="91425" tIns="91425" rIns="91425" bIns="91425" anchor="t" anchorCtr="0">
            <a:noAutofit/>
          </a:bodyPr>
          <a:lstStyle/>
          <a:p>
            <a:pPr lvl="0" rtl="0">
              <a:spcBef>
                <a:spcPts val="0"/>
              </a:spcBef>
              <a:buNone/>
            </a:pPr>
            <a:r>
              <a:rPr lang="en"/>
              <a:t>Back to our regularly scheduled programming... </a:t>
            </a:r>
          </a:p>
          <a:p>
            <a:pPr lvl="0" rtl="0">
              <a:spcBef>
                <a:spcPts val="0"/>
              </a:spcBef>
              <a:buNone/>
            </a:pPr>
            <a:endParaRPr/>
          </a:p>
          <a:p>
            <a:pPr lvl="0" rtl="0">
              <a:spcBef>
                <a:spcPts val="0"/>
              </a:spcBef>
              <a:buNone/>
            </a:pPr>
            <a:r>
              <a:rPr lang="en">
                <a:solidFill>
                  <a:schemeClr val="accent5"/>
                </a:solidFill>
              </a:rPr>
              <a:t>Hold back your excitement!</a:t>
            </a:r>
          </a:p>
          <a:p>
            <a:pPr lvl="0" rtl="0">
              <a:spcBef>
                <a:spcPts val="0"/>
              </a:spcBef>
              <a:buNone/>
            </a:pPr>
            <a:endParaRPr sz="3600">
              <a:solidFill>
                <a:schemeClr val="accent5"/>
              </a:solidFill>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547</Words>
  <Application>Microsoft Office PowerPoint</Application>
  <PresentationFormat>On-screen Show (16:9)</PresentationFormat>
  <Paragraphs>91</Paragraphs>
  <Slides>46</Slides>
  <Notes>46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46</vt:i4>
      </vt:variant>
    </vt:vector>
  </HeadingPairs>
  <TitlesOfParts>
    <vt:vector size="51" baseType="lpstr">
      <vt:lpstr>Lato</vt:lpstr>
      <vt:lpstr>Raleway</vt:lpstr>
      <vt:lpstr>Arial</vt:lpstr>
      <vt:lpstr>swiss-2</vt:lpstr>
      <vt:lpstr>swiss-2</vt:lpstr>
      <vt:lpstr>Linear Optimization</vt:lpstr>
      <vt:lpstr>A lite review?</vt:lpstr>
      <vt:lpstr>A lite review?</vt:lpstr>
      <vt:lpstr>Matrices:</vt:lpstr>
      <vt:lpstr>Matrices: (lets see one)</vt:lpstr>
      <vt:lpstr>Matrices: (lets see one)</vt:lpstr>
      <vt:lpstr>Matrices: (lets see one)</vt:lpstr>
      <vt:lpstr>Matrices: (lets see one)</vt:lpstr>
      <vt:lpstr>Back to our regularly scheduled programming...   Hold back your excitement! </vt:lpstr>
      <vt:lpstr>What’s Linear Optimization?</vt:lpstr>
      <vt:lpstr>MAX Problem</vt:lpstr>
      <vt:lpstr>PowerPoint Presentation</vt:lpstr>
      <vt:lpstr>How can we solve this?  The Contour Method! (first method)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if I can’t draw it?  3-D, 4-D, 5-D,... </vt:lpstr>
      <vt:lpstr>Lets meet  The Simplex Method! (second Method) </vt:lpstr>
      <vt:lpstr>PowerPoint Presentation</vt:lpstr>
      <vt:lpstr>Have we seen before a list of equations which we could always get an answer to? Yes, but they were all equalities!</vt:lpstr>
      <vt:lpstr>Can we interpret this as all equalities? </vt:lpstr>
      <vt:lpstr>Yes! (But we have to be really clever!)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Optimization</dc:title>
  <dc:creator>RobertV</dc:creator>
  <cp:lastModifiedBy>RobertV</cp:lastModifiedBy>
  <cp:revision>13</cp:revision>
  <dcterms:modified xsi:type="dcterms:W3CDTF">2016-04-06T21:00:43Z</dcterms:modified>
</cp:coreProperties>
</file>